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71" r:id="rId4"/>
    <p:sldId id="272" r:id="rId5"/>
    <p:sldId id="269" r:id="rId6"/>
    <p:sldId id="275" r:id="rId7"/>
    <p:sldId id="261" r:id="rId8"/>
    <p:sldId id="259" r:id="rId9"/>
    <p:sldId id="260" r:id="rId10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FF9900"/>
    <a:srgbClr val="FFFF00"/>
    <a:srgbClr val="00FFFF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29" autoAdjust="0"/>
    <p:restoredTop sz="94660"/>
  </p:normalViewPr>
  <p:slideViewPr>
    <p:cSldViewPr snapToGrid="0">
      <p:cViewPr>
        <p:scale>
          <a:sx n="150" d="100"/>
          <a:sy n="150" d="100"/>
        </p:scale>
        <p:origin x="2196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90CCBB-63E1-4716-985E-F8B9991355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A5B91-275F-4697-B793-010C34CA4741}">
      <dgm:prSet phldrT="[Текст]"/>
      <dgm:spPr/>
      <dgm:t>
        <a:bodyPr/>
        <a:lstStyle/>
        <a:p>
          <a:r>
            <a:rPr lang="en-US" dirty="0"/>
            <a:t>I</a:t>
          </a:r>
          <a:endParaRPr lang="ru-RU" dirty="0"/>
        </a:p>
      </dgm:t>
    </dgm:pt>
    <dgm:pt modelId="{1D55261D-1EFF-4AB9-A698-3F8980FA3ACB}" type="parTrans" cxnId="{B8BB42D8-F22D-48CE-BCAC-2834829F8AD9}">
      <dgm:prSet/>
      <dgm:spPr/>
      <dgm:t>
        <a:bodyPr/>
        <a:lstStyle/>
        <a:p>
          <a:endParaRPr lang="ru-RU"/>
        </a:p>
      </dgm:t>
    </dgm:pt>
    <dgm:pt modelId="{52EBCB68-A0B7-4E7D-A895-F4D28DFCDCEF}" type="sibTrans" cxnId="{B8BB42D8-F22D-48CE-BCAC-2834829F8AD9}">
      <dgm:prSet/>
      <dgm:spPr/>
      <dgm:t>
        <a:bodyPr/>
        <a:lstStyle/>
        <a:p>
          <a:endParaRPr lang="ru-RU"/>
        </a:p>
      </dgm:t>
    </dgm:pt>
    <dgm:pt modelId="{795F195C-69EB-4953-A7F6-9F3B2280ADE0}">
      <dgm:prSet phldrT="[Текст]" custT="1"/>
      <dgm:spPr/>
      <dgm:t>
        <a:bodyPr/>
        <a:lstStyle/>
        <a:p>
          <a:r>
            <a:rPr lang="ru-RU" sz="2000" i="0" u="none" dirty="0"/>
            <a:t>Информатизация онкологической службы</a:t>
          </a:r>
          <a:endParaRPr lang="ru-RU" sz="2000" dirty="0"/>
        </a:p>
      </dgm:t>
    </dgm:pt>
    <dgm:pt modelId="{6AEEC152-7706-41CF-8AB9-230F337A5A41}">
      <dgm:prSet phldrT="[Текст]"/>
      <dgm:spPr/>
      <dgm:t>
        <a:bodyPr/>
        <a:lstStyle/>
        <a:p>
          <a:r>
            <a:rPr lang="en-US" dirty="0"/>
            <a:t>III</a:t>
          </a:r>
          <a:endParaRPr lang="ru-RU" dirty="0"/>
        </a:p>
      </dgm:t>
    </dgm:pt>
    <dgm:pt modelId="{74654B20-FFED-4638-A1C9-BE55031EA436}" type="sibTrans" cxnId="{EDC23077-3F4D-4790-BD93-291FE8DE21D1}">
      <dgm:prSet/>
      <dgm:spPr/>
      <dgm:t>
        <a:bodyPr/>
        <a:lstStyle/>
        <a:p>
          <a:endParaRPr lang="ru-RU"/>
        </a:p>
      </dgm:t>
    </dgm:pt>
    <dgm:pt modelId="{C53A31B2-67B7-4578-A049-C5C632137EEC}" type="parTrans" cxnId="{EDC23077-3F4D-4790-BD93-291FE8DE21D1}">
      <dgm:prSet/>
      <dgm:spPr/>
      <dgm:t>
        <a:bodyPr/>
        <a:lstStyle/>
        <a:p>
          <a:endParaRPr lang="ru-RU"/>
        </a:p>
      </dgm:t>
    </dgm:pt>
    <dgm:pt modelId="{66000917-4A6E-484D-A7BB-A4CDFB83DC63}" type="sibTrans" cxnId="{49935120-0008-45E1-AA17-12C91186B107}">
      <dgm:prSet/>
      <dgm:spPr/>
      <dgm:t>
        <a:bodyPr/>
        <a:lstStyle/>
        <a:p>
          <a:endParaRPr lang="ru-RU"/>
        </a:p>
      </dgm:t>
    </dgm:pt>
    <dgm:pt modelId="{0B75071C-234D-4231-9B15-40FFFE2A9A22}" type="parTrans" cxnId="{49935120-0008-45E1-AA17-12C91186B107}">
      <dgm:prSet/>
      <dgm:spPr/>
      <dgm:t>
        <a:bodyPr/>
        <a:lstStyle/>
        <a:p>
          <a:endParaRPr lang="ru-RU"/>
        </a:p>
      </dgm:t>
    </dgm:pt>
    <dgm:pt modelId="{3D62E87E-F009-4149-87C8-4DA43A16172A}">
      <dgm:prSet phldrT="[Текст]" custT="1"/>
      <dgm:spPr/>
      <dgm:t>
        <a:bodyPr/>
        <a:lstStyle/>
        <a:p>
          <a:r>
            <a:rPr lang="ru-RU" sz="2000" i="0" u="none" dirty="0"/>
            <a:t>Раннее выявление онкологических заболеваний</a:t>
          </a:r>
          <a:endParaRPr lang="ru-RU" sz="2000" dirty="0"/>
        </a:p>
      </dgm:t>
    </dgm:pt>
    <dgm:pt modelId="{65DFCF55-98C0-4D39-8C31-39E02E3E6CFD}">
      <dgm:prSet phldrT="[Текст]"/>
      <dgm:spPr/>
      <dgm:t>
        <a:bodyPr/>
        <a:lstStyle/>
        <a:p>
          <a:r>
            <a:rPr lang="en-US" dirty="0"/>
            <a:t>II</a:t>
          </a:r>
          <a:endParaRPr lang="ru-RU" dirty="0"/>
        </a:p>
      </dgm:t>
    </dgm:pt>
    <dgm:pt modelId="{27553C37-2441-4FF0-A46D-ECD532629454}" type="sibTrans" cxnId="{9B979D84-3425-4A39-AE18-DAB2F38076CA}">
      <dgm:prSet/>
      <dgm:spPr/>
      <dgm:t>
        <a:bodyPr/>
        <a:lstStyle/>
        <a:p>
          <a:endParaRPr lang="ru-RU"/>
        </a:p>
      </dgm:t>
    </dgm:pt>
    <dgm:pt modelId="{AC430789-6EE0-493E-8F84-A4D343D64254}" type="parTrans" cxnId="{9B979D84-3425-4A39-AE18-DAB2F38076CA}">
      <dgm:prSet/>
      <dgm:spPr/>
      <dgm:t>
        <a:bodyPr/>
        <a:lstStyle/>
        <a:p>
          <a:endParaRPr lang="ru-RU"/>
        </a:p>
      </dgm:t>
    </dgm:pt>
    <dgm:pt modelId="{17668F1B-6B6B-4159-8BBB-4E2CFC788E52}" type="sibTrans" cxnId="{6A349A2C-7731-4520-8681-F6EB50D8AE27}">
      <dgm:prSet/>
      <dgm:spPr/>
      <dgm:t>
        <a:bodyPr/>
        <a:lstStyle/>
        <a:p>
          <a:endParaRPr lang="ru-RU"/>
        </a:p>
      </dgm:t>
    </dgm:pt>
    <dgm:pt modelId="{3869870B-391D-4730-BBA9-0389889DF010}" type="parTrans" cxnId="{6A349A2C-7731-4520-8681-F6EB50D8AE27}">
      <dgm:prSet/>
      <dgm:spPr/>
      <dgm:t>
        <a:bodyPr/>
        <a:lstStyle/>
        <a:p>
          <a:endParaRPr lang="ru-RU"/>
        </a:p>
      </dgm:t>
    </dgm:pt>
    <dgm:pt modelId="{52FCC235-7B6D-43B3-A33A-DFA25DC20705}">
      <dgm:prSet phldrT="[Текст]" custT="1"/>
      <dgm:spPr/>
      <dgm:t>
        <a:bodyPr/>
        <a:lstStyle/>
        <a:p>
          <a:r>
            <a:rPr lang="ru-RU" sz="2000" b="0" dirty="0"/>
            <a:t>Совершенствование нормативно-правового регулирования организации медицинской помощи больным с онкологическими заболеваниями</a:t>
          </a:r>
          <a:endParaRPr lang="ru-RU" sz="2000" dirty="0"/>
        </a:p>
      </dgm:t>
    </dgm:pt>
    <dgm:pt modelId="{315336DB-B4CF-48A3-949A-DB7D5DBE8B2C}" type="sibTrans" cxnId="{43D30BB7-52D9-49A9-91E8-8173E13AB788}">
      <dgm:prSet/>
      <dgm:spPr/>
      <dgm:t>
        <a:bodyPr/>
        <a:lstStyle/>
        <a:p>
          <a:endParaRPr lang="ru-RU"/>
        </a:p>
      </dgm:t>
    </dgm:pt>
    <dgm:pt modelId="{6A5FD4DF-AD33-4382-8407-7FB779BF8D2A}" type="parTrans" cxnId="{43D30BB7-52D9-49A9-91E8-8173E13AB788}">
      <dgm:prSet/>
      <dgm:spPr/>
      <dgm:t>
        <a:bodyPr/>
        <a:lstStyle/>
        <a:p>
          <a:endParaRPr lang="ru-RU"/>
        </a:p>
      </dgm:t>
    </dgm:pt>
    <dgm:pt modelId="{0BA69B98-A23C-48BD-8CCD-C019897E01CB}">
      <dgm:prSet phldrT="[Текст]" custT="1"/>
      <dgm:spPr/>
      <dgm:t>
        <a:bodyPr/>
        <a:lstStyle/>
        <a:p>
          <a:r>
            <a:rPr lang="ru-RU" sz="2000" u="none" dirty="0"/>
            <a:t>Укрепление кадрового потенциала онкологической службы</a:t>
          </a:r>
          <a:endParaRPr lang="ru-RU" sz="2000" dirty="0"/>
        </a:p>
      </dgm:t>
    </dgm:pt>
    <dgm:pt modelId="{029CDF6F-A799-49CE-8123-E52FA94C59EA}" type="parTrans" cxnId="{783313D4-9C23-4492-8820-B49FF3C2E17E}">
      <dgm:prSet/>
      <dgm:spPr/>
      <dgm:t>
        <a:bodyPr/>
        <a:lstStyle/>
        <a:p>
          <a:endParaRPr lang="ru-RU"/>
        </a:p>
      </dgm:t>
    </dgm:pt>
    <dgm:pt modelId="{BD2F7171-612A-4B9A-A099-208553C0B7D4}" type="sibTrans" cxnId="{783313D4-9C23-4492-8820-B49FF3C2E17E}">
      <dgm:prSet/>
      <dgm:spPr/>
      <dgm:t>
        <a:bodyPr/>
        <a:lstStyle/>
        <a:p>
          <a:endParaRPr lang="ru-RU"/>
        </a:p>
      </dgm:t>
    </dgm:pt>
    <dgm:pt modelId="{18ADE62F-2768-4BEE-A41B-65C9D8C23239}">
      <dgm:prSet phldrT="[Текст]"/>
      <dgm:spPr/>
      <dgm:t>
        <a:bodyPr/>
        <a:lstStyle/>
        <a:p>
          <a:r>
            <a:rPr lang="en-US" dirty="0"/>
            <a:t>IV</a:t>
          </a:r>
          <a:endParaRPr lang="ru-RU" dirty="0"/>
        </a:p>
      </dgm:t>
    </dgm:pt>
    <dgm:pt modelId="{4D3961EB-4259-459A-AC73-A1DE5988A627}" type="parTrans" cxnId="{58B15BA0-6420-4B16-91C2-5ACE4C4EA4A1}">
      <dgm:prSet/>
      <dgm:spPr/>
      <dgm:t>
        <a:bodyPr/>
        <a:lstStyle/>
        <a:p>
          <a:endParaRPr lang="ru-RU"/>
        </a:p>
      </dgm:t>
    </dgm:pt>
    <dgm:pt modelId="{B028D204-D111-48BD-B35C-4E6C49AA2C2D}" type="sibTrans" cxnId="{58B15BA0-6420-4B16-91C2-5ACE4C4EA4A1}">
      <dgm:prSet/>
      <dgm:spPr/>
      <dgm:t>
        <a:bodyPr/>
        <a:lstStyle/>
        <a:p>
          <a:endParaRPr lang="ru-RU"/>
        </a:p>
      </dgm:t>
    </dgm:pt>
    <dgm:pt modelId="{B11333F8-8615-4295-8B40-7494FAE75303}" type="pres">
      <dgm:prSet presAssocID="{2690CCBB-63E1-4716-985E-F8B999135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61AF9-DA72-4EDF-9C5B-1D92DF8E399F}" type="pres">
      <dgm:prSet presAssocID="{36AA5B91-275F-4697-B793-010C34CA4741}" presName="linNode" presStyleCnt="0"/>
      <dgm:spPr/>
    </dgm:pt>
    <dgm:pt modelId="{0D665C2F-B665-4BB2-80D4-B072638CA0A0}" type="pres">
      <dgm:prSet presAssocID="{36AA5B91-275F-4697-B793-010C34CA4741}" presName="parentText" presStyleLbl="node1" presStyleIdx="0" presStyleCnt="4" custScaleX="78847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C075-C170-4AD2-B667-0B1FF6582D41}" type="pres">
      <dgm:prSet presAssocID="{36AA5B91-275F-4697-B793-010C34CA4741}" presName="descendantText" presStyleLbl="alignAccFollowNode1" presStyleIdx="0" presStyleCnt="4" custScaleX="120723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A3FD-57A7-47D7-B1F3-7CA98BE09D50}" type="pres">
      <dgm:prSet presAssocID="{52EBCB68-A0B7-4E7D-A895-F4D28DFCDCEF}" presName="sp" presStyleCnt="0"/>
      <dgm:spPr/>
    </dgm:pt>
    <dgm:pt modelId="{43DD98BE-ACDD-48F1-95D9-6158CB658F53}" type="pres">
      <dgm:prSet presAssocID="{65DFCF55-98C0-4D39-8C31-39E02E3E6CFD}" presName="linNode" presStyleCnt="0"/>
      <dgm:spPr/>
    </dgm:pt>
    <dgm:pt modelId="{2D6121FE-46B8-4743-88E7-CA24AB533C75}" type="pres">
      <dgm:prSet presAssocID="{65DFCF55-98C0-4D39-8C31-39E02E3E6CFD}" presName="parentText" presStyleLbl="node1" presStyleIdx="1" presStyleCnt="4" custScaleX="78847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0853D-1483-4E9E-9F30-33FE23F9FC35}" type="pres">
      <dgm:prSet presAssocID="{65DFCF55-98C0-4D39-8C31-39E02E3E6CFD}" presName="descendantText" presStyleLbl="alignAccFollowNode1" presStyleIdx="1" presStyleCnt="4" custScaleX="120723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1960-09A5-4ADC-B860-6EBFF156E9F5}" type="pres">
      <dgm:prSet presAssocID="{27553C37-2441-4FF0-A46D-ECD532629454}" presName="sp" presStyleCnt="0"/>
      <dgm:spPr/>
    </dgm:pt>
    <dgm:pt modelId="{021E3005-9156-4D1F-A3C0-A39B243BAE3D}" type="pres">
      <dgm:prSet presAssocID="{6AEEC152-7706-41CF-8AB9-230F337A5A41}" presName="linNode" presStyleCnt="0"/>
      <dgm:spPr/>
    </dgm:pt>
    <dgm:pt modelId="{2181ECAE-29B1-4412-916E-B632016D0E96}" type="pres">
      <dgm:prSet presAssocID="{6AEEC152-7706-41CF-8AB9-230F337A5A41}" presName="parentText" presStyleLbl="node1" presStyleIdx="2" presStyleCnt="4" custScaleX="78847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B84E1-4F5E-488E-B63E-47EB7C41202E}" type="pres">
      <dgm:prSet presAssocID="{6AEEC152-7706-41CF-8AB9-230F337A5A41}" presName="descendantText" presStyleLbl="alignAccFollowNode1" presStyleIdx="2" presStyleCnt="4" custScaleX="120723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4651-CB30-4141-AC82-FE610170208A}" type="pres">
      <dgm:prSet presAssocID="{74654B20-FFED-4638-A1C9-BE55031EA436}" presName="sp" presStyleCnt="0"/>
      <dgm:spPr/>
    </dgm:pt>
    <dgm:pt modelId="{13D70AFA-DD49-438A-9B99-A435FBF1783B}" type="pres">
      <dgm:prSet presAssocID="{18ADE62F-2768-4BEE-A41B-65C9D8C23239}" presName="linNode" presStyleCnt="0"/>
      <dgm:spPr/>
    </dgm:pt>
    <dgm:pt modelId="{7E690B02-FF14-4570-95D3-A7594C1BCC4C}" type="pres">
      <dgm:prSet presAssocID="{18ADE62F-2768-4BEE-A41B-65C9D8C23239}" presName="parentText" presStyleLbl="node1" presStyleIdx="3" presStyleCnt="4" custScaleX="78847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D11E3-268F-4113-A4C4-B2E1B62C740F}" type="pres">
      <dgm:prSet presAssocID="{18ADE62F-2768-4BEE-A41B-65C9D8C23239}" presName="descendantText" presStyleLbl="alignAccFollowNode1" presStyleIdx="3" presStyleCnt="4" custScaleX="120723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313D4-9C23-4492-8820-B49FF3C2E17E}" srcId="{18ADE62F-2768-4BEE-A41B-65C9D8C23239}" destId="{0BA69B98-A23C-48BD-8CCD-C019897E01CB}" srcOrd="0" destOrd="0" parTransId="{029CDF6F-A799-49CE-8123-E52FA94C59EA}" sibTransId="{BD2F7171-612A-4B9A-A099-208553C0B7D4}"/>
    <dgm:cxn modelId="{84542BD3-1FC9-4A6D-8614-40570F96CCA6}" type="presOf" srcId="{6AEEC152-7706-41CF-8AB9-230F337A5A41}" destId="{2181ECAE-29B1-4412-916E-B632016D0E96}" srcOrd="0" destOrd="0" presId="urn:microsoft.com/office/officeart/2005/8/layout/vList5"/>
    <dgm:cxn modelId="{58B15BA0-6420-4B16-91C2-5ACE4C4EA4A1}" srcId="{2690CCBB-63E1-4716-985E-F8B999135583}" destId="{18ADE62F-2768-4BEE-A41B-65C9D8C23239}" srcOrd="3" destOrd="0" parTransId="{4D3961EB-4259-459A-AC73-A1DE5988A627}" sibTransId="{B028D204-D111-48BD-B35C-4E6C49AA2C2D}"/>
    <dgm:cxn modelId="{9E6F69FD-F403-4901-8EEF-5EDEADF5C6FA}" type="presOf" srcId="{18ADE62F-2768-4BEE-A41B-65C9D8C23239}" destId="{7E690B02-FF14-4570-95D3-A7594C1BCC4C}" srcOrd="0" destOrd="0" presId="urn:microsoft.com/office/officeart/2005/8/layout/vList5"/>
    <dgm:cxn modelId="{524680AF-6870-4210-98B6-EA8B292FA177}" type="presOf" srcId="{0BA69B98-A23C-48BD-8CCD-C019897E01CB}" destId="{EFAD11E3-268F-4113-A4C4-B2E1B62C740F}" srcOrd="0" destOrd="0" presId="urn:microsoft.com/office/officeart/2005/8/layout/vList5"/>
    <dgm:cxn modelId="{B8BB42D8-F22D-48CE-BCAC-2834829F8AD9}" srcId="{2690CCBB-63E1-4716-985E-F8B999135583}" destId="{36AA5B91-275F-4697-B793-010C34CA4741}" srcOrd="0" destOrd="0" parTransId="{1D55261D-1EFF-4AB9-A698-3F8980FA3ACB}" sibTransId="{52EBCB68-A0B7-4E7D-A895-F4D28DFCDCEF}"/>
    <dgm:cxn modelId="{E591AD7D-88BC-48DB-9B4B-259BF00D4EA6}" type="presOf" srcId="{65DFCF55-98C0-4D39-8C31-39E02E3E6CFD}" destId="{2D6121FE-46B8-4743-88E7-CA24AB533C75}" srcOrd="0" destOrd="0" presId="urn:microsoft.com/office/officeart/2005/8/layout/vList5"/>
    <dgm:cxn modelId="{EDC23077-3F4D-4790-BD93-291FE8DE21D1}" srcId="{2690CCBB-63E1-4716-985E-F8B999135583}" destId="{6AEEC152-7706-41CF-8AB9-230F337A5A41}" srcOrd="2" destOrd="0" parTransId="{C53A31B2-67B7-4578-A049-C5C632137EEC}" sibTransId="{74654B20-FFED-4638-A1C9-BE55031EA436}"/>
    <dgm:cxn modelId="{9B979D84-3425-4A39-AE18-DAB2F38076CA}" srcId="{2690CCBB-63E1-4716-985E-F8B999135583}" destId="{65DFCF55-98C0-4D39-8C31-39E02E3E6CFD}" srcOrd="1" destOrd="0" parTransId="{AC430789-6EE0-493E-8F84-A4D343D64254}" sibTransId="{27553C37-2441-4FF0-A46D-ECD532629454}"/>
    <dgm:cxn modelId="{D1A0BD3E-7317-458B-AED4-A01F9DE1E8F8}" type="presOf" srcId="{2690CCBB-63E1-4716-985E-F8B999135583}" destId="{B11333F8-8615-4295-8B40-7494FAE75303}" srcOrd="0" destOrd="0" presId="urn:microsoft.com/office/officeart/2005/8/layout/vList5"/>
    <dgm:cxn modelId="{E59D835B-79D4-4842-AA65-706B550CFCB9}" type="presOf" srcId="{52FCC235-7B6D-43B3-A33A-DFA25DC20705}" destId="{EC54C075-C170-4AD2-B667-0B1FF6582D41}" srcOrd="0" destOrd="0" presId="urn:microsoft.com/office/officeart/2005/8/layout/vList5"/>
    <dgm:cxn modelId="{49935120-0008-45E1-AA17-12C91186B107}" srcId="{6AEEC152-7706-41CF-8AB9-230F337A5A41}" destId="{795F195C-69EB-4953-A7F6-9F3B2280ADE0}" srcOrd="0" destOrd="0" parTransId="{0B75071C-234D-4231-9B15-40FFFE2A9A22}" sibTransId="{66000917-4A6E-484D-A7BB-A4CDFB83DC63}"/>
    <dgm:cxn modelId="{009B6A6D-ECC2-4F1D-ABFB-9E622E2990C9}" type="presOf" srcId="{795F195C-69EB-4953-A7F6-9F3B2280ADE0}" destId="{6F7B84E1-4F5E-488E-B63E-47EB7C41202E}" srcOrd="0" destOrd="0" presId="urn:microsoft.com/office/officeart/2005/8/layout/vList5"/>
    <dgm:cxn modelId="{6A349A2C-7731-4520-8681-F6EB50D8AE27}" srcId="{65DFCF55-98C0-4D39-8C31-39E02E3E6CFD}" destId="{3D62E87E-F009-4149-87C8-4DA43A16172A}" srcOrd="0" destOrd="0" parTransId="{3869870B-391D-4730-BBA9-0389889DF010}" sibTransId="{17668F1B-6B6B-4159-8BBB-4E2CFC788E52}"/>
    <dgm:cxn modelId="{43D30BB7-52D9-49A9-91E8-8173E13AB788}" srcId="{36AA5B91-275F-4697-B793-010C34CA4741}" destId="{52FCC235-7B6D-43B3-A33A-DFA25DC20705}" srcOrd="0" destOrd="0" parTransId="{6A5FD4DF-AD33-4382-8407-7FB779BF8D2A}" sibTransId="{315336DB-B4CF-48A3-949A-DB7D5DBE8B2C}"/>
    <dgm:cxn modelId="{62A07362-B295-4226-BACC-AE753F3A09B2}" type="presOf" srcId="{36AA5B91-275F-4697-B793-010C34CA4741}" destId="{0D665C2F-B665-4BB2-80D4-B072638CA0A0}" srcOrd="0" destOrd="0" presId="urn:microsoft.com/office/officeart/2005/8/layout/vList5"/>
    <dgm:cxn modelId="{2F8C1792-BDBC-4789-8F14-54B0546F9D54}" type="presOf" srcId="{3D62E87E-F009-4149-87C8-4DA43A16172A}" destId="{3220853D-1483-4E9E-9F30-33FE23F9FC35}" srcOrd="0" destOrd="0" presId="urn:microsoft.com/office/officeart/2005/8/layout/vList5"/>
    <dgm:cxn modelId="{750BE0B3-C5C6-4E91-8F97-DAF0FD106FB3}" type="presParOf" srcId="{B11333F8-8615-4295-8B40-7494FAE75303}" destId="{AF961AF9-DA72-4EDF-9C5B-1D92DF8E399F}" srcOrd="0" destOrd="0" presId="urn:microsoft.com/office/officeart/2005/8/layout/vList5"/>
    <dgm:cxn modelId="{A7E8145A-4CA7-447B-A088-EBA475584DA9}" type="presParOf" srcId="{AF961AF9-DA72-4EDF-9C5B-1D92DF8E399F}" destId="{0D665C2F-B665-4BB2-80D4-B072638CA0A0}" srcOrd="0" destOrd="0" presId="urn:microsoft.com/office/officeart/2005/8/layout/vList5"/>
    <dgm:cxn modelId="{3BE4ECF2-BD9D-4219-9534-2FD395E8EE5F}" type="presParOf" srcId="{AF961AF9-DA72-4EDF-9C5B-1D92DF8E399F}" destId="{EC54C075-C170-4AD2-B667-0B1FF6582D41}" srcOrd="1" destOrd="0" presId="urn:microsoft.com/office/officeart/2005/8/layout/vList5"/>
    <dgm:cxn modelId="{150A8A15-36C9-4EEB-BBB6-5D4315BA326A}" type="presParOf" srcId="{B11333F8-8615-4295-8B40-7494FAE75303}" destId="{3AE7A3FD-57A7-47D7-B1F3-7CA98BE09D50}" srcOrd="1" destOrd="0" presId="urn:microsoft.com/office/officeart/2005/8/layout/vList5"/>
    <dgm:cxn modelId="{EC9E197C-A8DA-4C7A-811D-18A10FA905DB}" type="presParOf" srcId="{B11333F8-8615-4295-8B40-7494FAE75303}" destId="{43DD98BE-ACDD-48F1-95D9-6158CB658F53}" srcOrd="2" destOrd="0" presId="urn:microsoft.com/office/officeart/2005/8/layout/vList5"/>
    <dgm:cxn modelId="{83E06711-855D-4898-B371-7B826CD4FE92}" type="presParOf" srcId="{43DD98BE-ACDD-48F1-95D9-6158CB658F53}" destId="{2D6121FE-46B8-4743-88E7-CA24AB533C75}" srcOrd="0" destOrd="0" presId="urn:microsoft.com/office/officeart/2005/8/layout/vList5"/>
    <dgm:cxn modelId="{231A1EFB-2CE9-40E5-9AB4-55A00999E744}" type="presParOf" srcId="{43DD98BE-ACDD-48F1-95D9-6158CB658F53}" destId="{3220853D-1483-4E9E-9F30-33FE23F9FC35}" srcOrd="1" destOrd="0" presId="urn:microsoft.com/office/officeart/2005/8/layout/vList5"/>
    <dgm:cxn modelId="{F1A5826D-5DD5-4A04-A339-56711DF4C316}" type="presParOf" srcId="{B11333F8-8615-4295-8B40-7494FAE75303}" destId="{38E91960-09A5-4ADC-B860-6EBFF156E9F5}" srcOrd="3" destOrd="0" presId="urn:microsoft.com/office/officeart/2005/8/layout/vList5"/>
    <dgm:cxn modelId="{2792D923-93DE-4803-8A3C-7361639F4A31}" type="presParOf" srcId="{B11333F8-8615-4295-8B40-7494FAE75303}" destId="{021E3005-9156-4D1F-A3C0-A39B243BAE3D}" srcOrd="4" destOrd="0" presId="urn:microsoft.com/office/officeart/2005/8/layout/vList5"/>
    <dgm:cxn modelId="{9534DC9B-E0C2-4419-800D-D9E6C9C8CFE2}" type="presParOf" srcId="{021E3005-9156-4D1F-A3C0-A39B243BAE3D}" destId="{2181ECAE-29B1-4412-916E-B632016D0E96}" srcOrd="0" destOrd="0" presId="urn:microsoft.com/office/officeart/2005/8/layout/vList5"/>
    <dgm:cxn modelId="{90DB2268-2EBF-4CD6-9CE1-0807A6BA27D2}" type="presParOf" srcId="{021E3005-9156-4D1F-A3C0-A39B243BAE3D}" destId="{6F7B84E1-4F5E-488E-B63E-47EB7C41202E}" srcOrd="1" destOrd="0" presId="urn:microsoft.com/office/officeart/2005/8/layout/vList5"/>
    <dgm:cxn modelId="{67FE3C95-9EB0-4D54-B470-492C7B3EDB31}" type="presParOf" srcId="{B11333F8-8615-4295-8B40-7494FAE75303}" destId="{ED264651-CB30-4141-AC82-FE610170208A}" srcOrd="5" destOrd="0" presId="urn:microsoft.com/office/officeart/2005/8/layout/vList5"/>
    <dgm:cxn modelId="{593C5077-4B41-425B-A5EB-7C77E8C600B5}" type="presParOf" srcId="{B11333F8-8615-4295-8B40-7494FAE75303}" destId="{13D70AFA-DD49-438A-9B99-A435FBF1783B}" srcOrd="6" destOrd="0" presId="urn:microsoft.com/office/officeart/2005/8/layout/vList5"/>
    <dgm:cxn modelId="{9715C134-7FA4-4C6C-89FB-BFB5509E4233}" type="presParOf" srcId="{13D70AFA-DD49-438A-9B99-A435FBF1783B}" destId="{7E690B02-FF14-4570-95D3-A7594C1BCC4C}" srcOrd="0" destOrd="0" presId="urn:microsoft.com/office/officeart/2005/8/layout/vList5"/>
    <dgm:cxn modelId="{32EF851F-0DF6-403F-8139-656BD5195467}" type="presParOf" srcId="{13D70AFA-DD49-438A-9B99-A435FBF1783B}" destId="{EFAD11E3-268F-4113-A4C4-B2E1B62C740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90CCBB-63E1-4716-985E-F8B9991355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A5B91-275F-4697-B793-010C34CA4741}">
      <dgm:prSet phldrT="[Текст]"/>
      <dgm:spPr/>
      <dgm:t>
        <a:bodyPr/>
        <a:lstStyle/>
        <a:p>
          <a:r>
            <a:rPr lang="en-US" dirty="0"/>
            <a:t>1.1</a:t>
          </a:r>
          <a:endParaRPr lang="ru-RU" dirty="0"/>
        </a:p>
      </dgm:t>
    </dgm:pt>
    <dgm:pt modelId="{1D55261D-1EFF-4AB9-A698-3F8980FA3ACB}" type="parTrans" cxnId="{B8BB42D8-F22D-48CE-BCAC-2834829F8AD9}">
      <dgm:prSet/>
      <dgm:spPr/>
      <dgm:t>
        <a:bodyPr/>
        <a:lstStyle/>
        <a:p>
          <a:endParaRPr lang="ru-RU"/>
        </a:p>
      </dgm:t>
    </dgm:pt>
    <dgm:pt modelId="{52EBCB68-A0B7-4E7D-A895-F4D28DFCDCEF}" type="sibTrans" cxnId="{B8BB42D8-F22D-48CE-BCAC-2834829F8AD9}">
      <dgm:prSet/>
      <dgm:spPr/>
      <dgm:t>
        <a:bodyPr/>
        <a:lstStyle/>
        <a:p>
          <a:endParaRPr lang="ru-RU"/>
        </a:p>
      </dgm:t>
    </dgm:pt>
    <dgm:pt modelId="{795F195C-69EB-4953-A7F6-9F3B2280ADE0}">
      <dgm:prSet phldrT="[Текст]" custT="1"/>
      <dgm:spPr/>
      <dgm:t>
        <a:bodyPr/>
        <a:lstStyle/>
        <a:p>
          <a:r>
            <a:rPr lang="ru-RU" sz="1600" u="none" dirty="0"/>
            <a:t>Проведение подготовительного этапа работы по созданию Федерального регистра лиц, страдающих онкологическими заболеваниями в Республике Дагестан</a:t>
          </a:r>
          <a:endParaRPr lang="ru-RU" sz="1600" dirty="0"/>
        </a:p>
      </dgm:t>
    </dgm:pt>
    <dgm:pt modelId="{66000917-4A6E-484D-A7BB-A4CDFB83DC63}" type="sibTrans" cxnId="{49935120-0008-45E1-AA17-12C91186B107}">
      <dgm:prSet/>
      <dgm:spPr/>
      <dgm:t>
        <a:bodyPr/>
        <a:lstStyle/>
        <a:p>
          <a:endParaRPr lang="ru-RU"/>
        </a:p>
      </dgm:t>
    </dgm:pt>
    <dgm:pt modelId="{0B75071C-234D-4231-9B15-40FFFE2A9A22}" type="parTrans" cxnId="{49935120-0008-45E1-AA17-12C91186B107}">
      <dgm:prSet/>
      <dgm:spPr/>
      <dgm:t>
        <a:bodyPr/>
        <a:lstStyle/>
        <a:p>
          <a:endParaRPr lang="ru-RU"/>
        </a:p>
      </dgm:t>
    </dgm:pt>
    <dgm:pt modelId="{65DFCF55-98C0-4D39-8C31-39E02E3E6CFD}">
      <dgm:prSet phldrT="[Текст]"/>
      <dgm:spPr/>
      <dgm:t>
        <a:bodyPr/>
        <a:lstStyle/>
        <a:p>
          <a:r>
            <a:rPr lang="en-US"/>
            <a:t>1.2</a:t>
          </a:r>
          <a:r>
            <a:rPr lang="ru-RU"/>
            <a:t>                                                                    </a:t>
          </a:r>
          <a:endParaRPr lang="ru-RU" dirty="0"/>
        </a:p>
      </dgm:t>
    </dgm:pt>
    <dgm:pt modelId="{27553C37-2441-4FF0-A46D-ECD532629454}" type="sibTrans" cxnId="{9B979D84-3425-4A39-AE18-DAB2F38076CA}">
      <dgm:prSet/>
      <dgm:spPr/>
      <dgm:t>
        <a:bodyPr/>
        <a:lstStyle/>
        <a:p>
          <a:endParaRPr lang="ru-RU"/>
        </a:p>
      </dgm:t>
    </dgm:pt>
    <dgm:pt modelId="{AC430789-6EE0-493E-8F84-A4D343D64254}" type="parTrans" cxnId="{9B979D84-3425-4A39-AE18-DAB2F38076CA}">
      <dgm:prSet/>
      <dgm:spPr/>
      <dgm:t>
        <a:bodyPr/>
        <a:lstStyle/>
        <a:p>
          <a:endParaRPr lang="ru-RU"/>
        </a:p>
      </dgm:t>
    </dgm:pt>
    <dgm:pt modelId="{52FCC235-7B6D-43B3-A33A-DFA25DC20705}">
      <dgm:prSet phldrT="[Текст]" custT="1"/>
      <dgm:spPr/>
      <dgm:t>
        <a:bodyPr/>
        <a:lstStyle/>
        <a:p>
          <a:r>
            <a:rPr lang="ru-RU" sz="1600" u="none" dirty="0"/>
            <a:t>Внедрение актуализированного порядка оказания медицинской помощи пациентам с онкологическими заболеваниями</a:t>
          </a:r>
          <a:endParaRPr lang="ru-RU" sz="1600" dirty="0"/>
        </a:p>
      </dgm:t>
    </dgm:pt>
    <dgm:pt modelId="{315336DB-B4CF-48A3-949A-DB7D5DBE8B2C}" type="sibTrans" cxnId="{43D30BB7-52D9-49A9-91E8-8173E13AB788}">
      <dgm:prSet/>
      <dgm:spPr/>
      <dgm:t>
        <a:bodyPr/>
        <a:lstStyle/>
        <a:p>
          <a:endParaRPr lang="ru-RU"/>
        </a:p>
      </dgm:t>
    </dgm:pt>
    <dgm:pt modelId="{6A5FD4DF-AD33-4382-8407-7FB779BF8D2A}" type="parTrans" cxnId="{43D30BB7-52D9-49A9-91E8-8173E13AB788}">
      <dgm:prSet/>
      <dgm:spPr/>
      <dgm:t>
        <a:bodyPr/>
        <a:lstStyle/>
        <a:p>
          <a:endParaRPr lang="ru-RU"/>
        </a:p>
      </dgm:t>
    </dgm:pt>
    <dgm:pt modelId="{0BA69B98-A23C-48BD-8CCD-C019897E01CB}">
      <dgm:prSet phldrT="[Текст]" custT="1"/>
      <dgm:spPr/>
      <dgm:t>
        <a:bodyPr/>
        <a:lstStyle/>
        <a:p>
          <a:r>
            <a:rPr lang="ru-RU" sz="1600" u="none" dirty="0"/>
            <a:t>Внедрение методических рекомендаций по формированию системы оказания медицинской помощи  населению с учетом этапов ее оказания и оптимальных схем маршрутизации пациентов (после официального издания) </a:t>
          </a:r>
          <a:endParaRPr lang="ru-RU" sz="1600" dirty="0"/>
        </a:p>
      </dgm:t>
    </dgm:pt>
    <dgm:pt modelId="{029CDF6F-A799-49CE-8123-E52FA94C59EA}" type="parTrans" cxnId="{783313D4-9C23-4492-8820-B49FF3C2E17E}">
      <dgm:prSet/>
      <dgm:spPr/>
      <dgm:t>
        <a:bodyPr/>
        <a:lstStyle/>
        <a:p>
          <a:endParaRPr lang="ru-RU"/>
        </a:p>
      </dgm:t>
    </dgm:pt>
    <dgm:pt modelId="{BD2F7171-612A-4B9A-A099-208553C0B7D4}" type="sibTrans" cxnId="{783313D4-9C23-4492-8820-B49FF3C2E17E}">
      <dgm:prSet/>
      <dgm:spPr/>
      <dgm:t>
        <a:bodyPr/>
        <a:lstStyle/>
        <a:p>
          <a:endParaRPr lang="ru-RU"/>
        </a:p>
      </dgm:t>
    </dgm:pt>
    <dgm:pt modelId="{18ADE62F-2768-4BEE-A41B-65C9D8C23239}">
      <dgm:prSet phldrT="[Текст]"/>
      <dgm:spPr/>
      <dgm:t>
        <a:bodyPr/>
        <a:lstStyle/>
        <a:p>
          <a:r>
            <a:rPr lang="en-US" dirty="0"/>
            <a:t>1.</a:t>
          </a:r>
          <a:r>
            <a:rPr lang="ru-RU" dirty="0"/>
            <a:t>3                                                           </a:t>
          </a:r>
        </a:p>
      </dgm:t>
    </dgm:pt>
    <dgm:pt modelId="{4D3961EB-4259-459A-AC73-A1DE5988A627}" type="parTrans" cxnId="{58B15BA0-6420-4B16-91C2-5ACE4C4EA4A1}">
      <dgm:prSet/>
      <dgm:spPr/>
      <dgm:t>
        <a:bodyPr/>
        <a:lstStyle/>
        <a:p>
          <a:endParaRPr lang="ru-RU"/>
        </a:p>
      </dgm:t>
    </dgm:pt>
    <dgm:pt modelId="{B028D204-D111-48BD-B35C-4E6C49AA2C2D}" type="sibTrans" cxnId="{58B15BA0-6420-4B16-91C2-5ACE4C4EA4A1}">
      <dgm:prSet/>
      <dgm:spPr/>
      <dgm:t>
        <a:bodyPr/>
        <a:lstStyle/>
        <a:p>
          <a:endParaRPr lang="ru-RU"/>
        </a:p>
      </dgm:t>
    </dgm:pt>
    <dgm:pt modelId="{62A6ADD7-F7C0-4354-A3B0-69F090F6C6AD}">
      <dgm:prSet custT="1"/>
      <dgm:spPr/>
      <dgm:t>
        <a:bodyPr/>
        <a:lstStyle/>
        <a:p>
          <a:r>
            <a:rPr lang="ru-RU" sz="1600" dirty="0"/>
            <a:t>Разработка проекта программы по совершенствованию медицинской помощи больным с онкологическими заболеваниями до 2025 года на основе методических рекомендаций для органов государственной власти субъектов Российской Федерации в сфере охраны здоровья по формированию системы оказания медицинской помощи населению и с учетом потребности в укреплении материально-технической базы медицинских организаций и кадрового потенциала онкологической службы Республики Дагестан</a:t>
          </a:r>
        </a:p>
      </dgm:t>
    </dgm:pt>
    <dgm:pt modelId="{DAE7E86E-1452-47E4-9D95-EA052E7A7950}" type="parTrans" cxnId="{6FF66685-3E89-4EE5-A3A2-51ACD5CE52CF}">
      <dgm:prSet/>
      <dgm:spPr/>
      <dgm:t>
        <a:bodyPr/>
        <a:lstStyle/>
        <a:p>
          <a:endParaRPr lang="ru-RU"/>
        </a:p>
      </dgm:t>
    </dgm:pt>
    <dgm:pt modelId="{8BD50F1D-68AE-414D-AA94-D9D98149A357}" type="sibTrans" cxnId="{6FF66685-3E89-4EE5-A3A2-51ACD5CE52CF}">
      <dgm:prSet/>
      <dgm:spPr/>
      <dgm:t>
        <a:bodyPr/>
        <a:lstStyle/>
        <a:p>
          <a:endParaRPr lang="ru-RU"/>
        </a:p>
      </dgm:t>
    </dgm:pt>
    <dgm:pt modelId="{60F674BA-4B68-481E-8C74-B0FEF63A6B8E}">
      <dgm:prSet phldrT="[Текст]"/>
      <dgm:spPr/>
      <dgm:t>
        <a:bodyPr/>
        <a:lstStyle/>
        <a:p>
          <a:r>
            <a:rPr lang="en-US" dirty="0"/>
            <a:t>1.</a:t>
          </a:r>
          <a:r>
            <a:rPr lang="ru-RU" dirty="0"/>
            <a:t>4                                                      </a:t>
          </a:r>
        </a:p>
      </dgm:t>
    </dgm:pt>
    <dgm:pt modelId="{AB75C293-1BDD-460F-8D18-BE4A6F25FABF}" type="parTrans" cxnId="{1F050342-B310-4A44-ABA5-31D255CBEF02}">
      <dgm:prSet/>
      <dgm:spPr/>
      <dgm:t>
        <a:bodyPr/>
        <a:lstStyle/>
        <a:p>
          <a:endParaRPr lang="ru-RU"/>
        </a:p>
      </dgm:t>
    </dgm:pt>
    <dgm:pt modelId="{379F500F-7C24-4B4E-815A-1B931CE5702E}" type="sibTrans" cxnId="{1F050342-B310-4A44-ABA5-31D255CBEF02}">
      <dgm:prSet/>
      <dgm:spPr/>
      <dgm:t>
        <a:bodyPr/>
        <a:lstStyle/>
        <a:p>
          <a:endParaRPr lang="ru-RU"/>
        </a:p>
      </dgm:t>
    </dgm:pt>
    <dgm:pt modelId="{B11333F8-8615-4295-8B40-7494FAE75303}" type="pres">
      <dgm:prSet presAssocID="{2690CCBB-63E1-4716-985E-F8B999135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61AF9-DA72-4EDF-9C5B-1D92DF8E399F}" type="pres">
      <dgm:prSet presAssocID="{36AA5B91-275F-4697-B793-010C34CA4741}" presName="linNode" presStyleCnt="0"/>
      <dgm:spPr/>
    </dgm:pt>
    <dgm:pt modelId="{0D665C2F-B665-4BB2-80D4-B072638CA0A0}" type="pres">
      <dgm:prSet presAssocID="{36AA5B91-275F-4697-B793-010C34CA4741}" presName="parentText" presStyleLbl="node1" presStyleIdx="0" presStyleCnt="4" custScaleX="23826" custScaleY="31309" custLinFactNeighborX="-3" custLinFactNeighborY="2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C075-C170-4AD2-B667-0B1FF6582D41}" type="pres">
      <dgm:prSet presAssocID="{36AA5B91-275F-4697-B793-010C34CA4741}" presName="descendantText" presStyleLbl="alignAccFollowNode1" presStyleIdx="0" presStyleCnt="4" custScaleX="155968" custScaleY="40200" custLinFactNeighborX="4872" custLinFactNeighborY="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A3FD-57A7-47D7-B1F3-7CA98BE09D50}" type="pres">
      <dgm:prSet presAssocID="{52EBCB68-A0B7-4E7D-A895-F4D28DFCDCEF}" presName="sp" presStyleCnt="0"/>
      <dgm:spPr/>
    </dgm:pt>
    <dgm:pt modelId="{43DD98BE-ACDD-48F1-95D9-6158CB658F53}" type="pres">
      <dgm:prSet presAssocID="{65DFCF55-98C0-4D39-8C31-39E02E3E6CFD}" presName="linNode" presStyleCnt="0"/>
      <dgm:spPr/>
    </dgm:pt>
    <dgm:pt modelId="{2D6121FE-46B8-4743-88E7-CA24AB533C75}" type="pres">
      <dgm:prSet presAssocID="{65DFCF55-98C0-4D39-8C31-39E02E3E6CFD}" presName="parentText" presStyleLbl="node1" presStyleIdx="1" presStyleCnt="4" custScaleX="23826" custScaleY="31309" custLinFactNeighborX="-3" custLinFactNeighborY="32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0853D-1483-4E9E-9F30-33FE23F9FC35}" type="pres">
      <dgm:prSet presAssocID="{65DFCF55-98C0-4D39-8C31-39E02E3E6CFD}" presName="descendantText" presStyleLbl="alignAccFollowNode1" presStyleIdx="1" presStyleCnt="4" custScaleX="155968" custScaleY="40200" custLinFactNeighborX="4872" custLinFactNeighborY="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1960-09A5-4ADC-B860-6EBFF156E9F5}" type="pres">
      <dgm:prSet presAssocID="{27553C37-2441-4FF0-A46D-ECD532629454}" presName="sp" presStyleCnt="0"/>
      <dgm:spPr/>
    </dgm:pt>
    <dgm:pt modelId="{13D70AFA-DD49-438A-9B99-A435FBF1783B}" type="pres">
      <dgm:prSet presAssocID="{18ADE62F-2768-4BEE-A41B-65C9D8C23239}" presName="linNode" presStyleCnt="0"/>
      <dgm:spPr/>
    </dgm:pt>
    <dgm:pt modelId="{7E690B02-FF14-4570-95D3-A7594C1BCC4C}" type="pres">
      <dgm:prSet presAssocID="{18ADE62F-2768-4BEE-A41B-65C9D8C23239}" presName="parentText" presStyleLbl="node1" presStyleIdx="2" presStyleCnt="4" custScaleX="23826" custScaleY="31309" custLinFactNeighborX="-3" custLinFactNeighborY="-1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D11E3-268F-4113-A4C4-B2E1B62C740F}" type="pres">
      <dgm:prSet presAssocID="{18ADE62F-2768-4BEE-A41B-65C9D8C23239}" presName="descendantText" presStyleLbl="alignAccFollowNode1" presStyleIdx="2" presStyleCnt="4" custScaleX="155968" custScaleY="40200" custLinFactNeighborX="4872" custLinFactNeighborY="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5834A-568B-4E7F-8011-7D340D65155D}" type="pres">
      <dgm:prSet presAssocID="{B028D204-D111-48BD-B35C-4E6C49AA2C2D}" presName="sp" presStyleCnt="0"/>
      <dgm:spPr/>
    </dgm:pt>
    <dgm:pt modelId="{AA53B5C1-144D-4E04-BE09-C7DE6596F163}" type="pres">
      <dgm:prSet presAssocID="{60F674BA-4B68-481E-8C74-B0FEF63A6B8E}" presName="linNode" presStyleCnt="0"/>
      <dgm:spPr/>
    </dgm:pt>
    <dgm:pt modelId="{00354D0C-0BED-42AE-B2AF-D84C6F43AF84}" type="pres">
      <dgm:prSet presAssocID="{60F674BA-4B68-481E-8C74-B0FEF63A6B8E}" presName="parentText" presStyleLbl="node1" presStyleIdx="3" presStyleCnt="4" custScaleX="23269" custScaleY="81643" custLinFactNeighborX="-3" custLinFactNeighborY="-57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B937F-79B5-44F7-8410-92A1BCBD1D85}" type="pres">
      <dgm:prSet presAssocID="{60F674BA-4B68-481E-8C74-B0FEF63A6B8E}" presName="descendantText" presStyleLbl="alignAccFollowNode1" presStyleIdx="3" presStyleCnt="4" custScaleX="152306" custLinFactNeighborX="4872" custLinFactNeighborY="3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3313D4-9C23-4492-8820-B49FF3C2E17E}" srcId="{18ADE62F-2768-4BEE-A41B-65C9D8C23239}" destId="{0BA69B98-A23C-48BD-8CCD-C019897E01CB}" srcOrd="0" destOrd="0" parTransId="{029CDF6F-A799-49CE-8123-E52FA94C59EA}" sibTransId="{BD2F7171-612A-4B9A-A099-208553C0B7D4}"/>
    <dgm:cxn modelId="{58B15BA0-6420-4B16-91C2-5ACE4C4EA4A1}" srcId="{2690CCBB-63E1-4716-985E-F8B999135583}" destId="{18ADE62F-2768-4BEE-A41B-65C9D8C23239}" srcOrd="2" destOrd="0" parTransId="{4D3961EB-4259-459A-AC73-A1DE5988A627}" sibTransId="{B028D204-D111-48BD-B35C-4E6C49AA2C2D}"/>
    <dgm:cxn modelId="{B8BB42D8-F22D-48CE-BCAC-2834829F8AD9}" srcId="{2690CCBB-63E1-4716-985E-F8B999135583}" destId="{36AA5B91-275F-4697-B793-010C34CA4741}" srcOrd="0" destOrd="0" parTransId="{1D55261D-1EFF-4AB9-A698-3F8980FA3ACB}" sibTransId="{52EBCB68-A0B7-4E7D-A895-F4D28DFCDCEF}"/>
    <dgm:cxn modelId="{9B979D84-3425-4A39-AE18-DAB2F38076CA}" srcId="{2690CCBB-63E1-4716-985E-F8B999135583}" destId="{65DFCF55-98C0-4D39-8C31-39E02E3E6CFD}" srcOrd="1" destOrd="0" parTransId="{AC430789-6EE0-493E-8F84-A4D343D64254}" sibTransId="{27553C37-2441-4FF0-A46D-ECD532629454}"/>
    <dgm:cxn modelId="{6FF66685-3E89-4EE5-A3A2-51ACD5CE52CF}" srcId="{60F674BA-4B68-481E-8C74-B0FEF63A6B8E}" destId="{62A6ADD7-F7C0-4354-A3B0-69F090F6C6AD}" srcOrd="0" destOrd="0" parTransId="{DAE7E86E-1452-47E4-9D95-EA052E7A7950}" sibTransId="{8BD50F1D-68AE-414D-AA94-D9D98149A357}"/>
    <dgm:cxn modelId="{B51A0BED-B0BC-4885-A478-9476D8052264}" type="presOf" srcId="{62A6ADD7-F7C0-4354-A3B0-69F090F6C6AD}" destId="{590B937F-79B5-44F7-8410-92A1BCBD1D85}" srcOrd="0" destOrd="0" presId="urn:microsoft.com/office/officeart/2005/8/layout/vList5"/>
    <dgm:cxn modelId="{A9148E2F-89ED-4DAA-9ABA-CF65DF9816A2}" type="presOf" srcId="{2690CCBB-63E1-4716-985E-F8B999135583}" destId="{B11333F8-8615-4295-8B40-7494FAE75303}" srcOrd="0" destOrd="0" presId="urn:microsoft.com/office/officeart/2005/8/layout/vList5"/>
    <dgm:cxn modelId="{AB778E79-FF65-4DA9-A3C1-BD92EEDA8C6A}" type="presOf" srcId="{0BA69B98-A23C-48BD-8CCD-C019897E01CB}" destId="{EFAD11E3-268F-4113-A4C4-B2E1B62C740F}" srcOrd="0" destOrd="0" presId="urn:microsoft.com/office/officeart/2005/8/layout/vList5"/>
    <dgm:cxn modelId="{49935120-0008-45E1-AA17-12C91186B107}" srcId="{65DFCF55-98C0-4D39-8C31-39E02E3E6CFD}" destId="{795F195C-69EB-4953-A7F6-9F3B2280ADE0}" srcOrd="0" destOrd="0" parTransId="{0B75071C-234D-4231-9B15-40FFFE2A9A22}" sibTransId="{66000917-4A6E-484D-A7BB-A4CDFB83DC63}"/>
    <dgm:cxn modelId="{0733AE55-924F-4CC3-83A9-6518CE518196}" type="presOf" srcId="{36AA5B91-275F-4697-B793-010C34CA4741}" destId="{0D665C2F-B665-4BB2-80D4-B072638CA0A0}" srcOrd="0" destOrd="0" presId="urn:microsoft.com/office/officeart/2005/8/layout/vList5"/>
    <dgm:cxn modelId="{1F050342-B310-4A44-ABA5-31D255CBEF02}" srcId="{2690CCBB-63E1-4716-985E-F8B999135583}" destId="{60F674BA-4B68-481E-8C74-B0FEF63A6B8E}" srcOrd="3" destOrd="0" parTransId="{AB75C293-1BDD-460F-8D18-BE4A6F25FABF}" sibTransId="{379F500F-7C24-4B4E-815A-1B931CE5702E}"/>
    <dgm:cxn modelId="{080840B5-60FD-40E5-BCA7-433D288384A2}" type="presOf" srcId="{795F195C-69EB-4953-A7F6-9F3B2280ADE0}" destId="{3220853D-1483-4E9E-9F30-33FE23F9FC35}" srcOrd="0" destOrd="0" presId="urn:microsoft.com/office/officeart/2005/8/layout/vList5"/>
    <dgm:cxn modelId="{9A648D35-F465-4D8A-B0FF-7A99A65F0B16}" type="presOf" srcId="{60F674BA-4B68-481E-8C74-B0FEF63A6B8E}" destId="{00354D0C-0BED-42AE-B2AF-D84C6F43AF84}" srcOrd="0" destOrd="0" presId="urn:microsoft.com/office/officeart/2005/8/layout/vList5"/>
    <dgm:cxn modelId="{E09B0C61-D4C2-465B-80F8-17C5F7724905}" type="presOf" srcId="{52FCC235-7B6D-43B3-A33A-DFA25DC20705}" destId="{EC54C075-C170-4AD2-B667-0B1FF6582D41}" srcOrd="0" destOrd="0" presId="urn:microsoft.com/office/officeart/2005/8/layout/vList5"/>
    <dgm:cxn modelId="{65563143-2926-436F-BAAD-67491127C5D1}" type="presOf" srcId="{65DFCF55-98C0-4D39-8C31-39E02E3E6CFD}" destId="{2D6121FE-46B8-4743-88E7-CA24AB533C75}" srcOrd="0" destOrd="0" presId="urn:microsoft.com/office/officeart/2005/8/layout/vList5"/>
    <dgm:cxn modelId="{D7680D80-2377-476D-B6D6-9103843970A0}" type="presOf" srcId="{18ADE62F-2768-4BEE-A41B-65C9D8C23239}" destId="{7E690B02-FF14-4570-95D3-A7594C1BCC4C}" srcOrd="0" destOrd="0" presId="urn:microsoft.com/office/officeart/2005/8/layout/vList5"/>
    <dgm:cxn modelId="{43D30BB7-52D9-49A9-91E8-8173E13AB788}" srcId="{36AA5B91-275F-4697-B793-010C34CA4741}" destId="{52FCC235-7B6D-43B3-A33A-DFA25DC20705}" srcOrd="0" destOrd="0" parTransId="{6A5FD4DF-AD33-4382-8407-7FB779BF8D2A}" sibTransId="{315336DB-B4CF-48A3-949A-DB7D5DBE8B2C}"/>
    <dgm:cxn modelId="{20BCE8C2-4E50-4225-B492-CA9B65FFA9D3}" type="presParOf" srcId="{B11333F8-8615-4295-8B40-7494FAE75303}" destId="{AF961AF9-DA72-4EDF-9C5B-1D92DF8E399F}" srcOrd="0" destOrd="0" presId="urn:microsoft.com/office/officeart/2005/8/layout/vList5"/>
    <dgm:cxn modelId="{DE9765B6-BA60-4320-BFE4-38928B03C495}" type="presParOf" srcId="{AF961AF9-DA72-4EDF-9C5B-1D92DF8E399F}" destId="{0D665C2F-B665-4BB2-80D4-B072638CA0A0}" srcOrd="0" destOrd="0" presId="urn:microsoft.com/office/officeart/2005/8/layout/vList5"/>
    <dgm:cxn modelId="{C810761D-59A6-4A5C-B9A9-EBAFDFC23209}" type="presParOf" srcId="{AF961AF9-DA72-4EDF-9C5B-1D92DF8E399F}" destId="{EC54C075-C170-4AD2-B667-0B1FF6582D41}" srcOrd="1" destOrd="0" presId="urn:microsoft.com/office/officeart/2005/8/layout/vList5"/>
    <dgm:cxn modelId="{1F1A0EE9-E3A6-4E71-BAAC-5672C8E0C549}" type="presParOf" srcId="{B11333F8-8615-4295-8B40-7494FAE75303}" destId="{3AE7A3FD-57A7-47D7-B1F3-7CA98BE09D50}" srcOrd="1" destOrd="0" presId="urn:microsoft.com/office/officeart/2005/8/layout/vList5"/>
    <dgm:cxn modelId="{F116C8C3-C225-448F-B491-139BF1DB2F2E}" type="presParOf" srcId="{B11333F8-8615-4295-8B40-7494FAE75303}" destId="{43DD98BE-ACDD-48F1-95D9-6158CB658F53}" srcOrd="2" destOrd="0" presId="urn:microsoft.com/office/officeart/2005/8/layout/vList5"/>
    <dgm:cxn modelId="{C05E094E-D551-4A5E-A1FB-1F753E25C9A9}" type="presParOf" srcId="{43DD98BE-ACDD-48F1-95D9-6158CB658F53}" destId="{2D6121FE-46B8-4743-88E7-CA24AB533C75}" srcOrd="0" destOrd="0" presId="urn:microsoft.com/office/officeart/2005/8/layout/vList5"/>
    <dgm:cxn modelId="{B92ABB06-D0D3-4DDC-BFB1-B096910083C8}" type="presParOf" srcId="{43DD98BE-ACDD-48F1-95D9-6158CB658F53}" destId="{3220853D-1483-4E9E-9F30-33FE23F9FC35}" srcOrd="1" destOrd="0" presId="urn:microsoft.com/office/officeart/2005/8/layout/vList5"/>
    <dgm:cxn modelId="{AA18C308-527A-4DED-88EA-9E5BCDBDC093}" type="presParOf" srcId="{B11333F8-8615-4295-8B40-7494FAE75303}" destId="{38E91960-09A5-4ADC-B860-6EBFF156E9F5}" srcOrd="3" destOrd="0" presId="urn:microsoft.com/office/officeart/2005/8/layout/vList5"/>
    <dgm:cxn modelId="{23C273FE-7751-48F4-98B2-50197E507D9F}" type="presParOf" srcId="{B11333F8-8615-4295-8B40-7494FAE75303}" destId="{13D70AFA-DD49-438A-9B99-A435FBF1783B}" srcOrd="4" destOrd="0" presId="urn:microsoft.com/office/officeart/2005/8/layout/vList5"/>
    <dgm:cxn modelId="{B6C7CCA0-6A9A-41C2-AAAF-0D73D8E6883E}" type="presParOf" srcId="{13D70AFA-DD49-438A-9B99-A435FBF1783B}" destId="{7E690B02-FF14-4570-95D3-A7594C1BCC4C}" srcOrd="0" destOrd="0" presId="urn:microsoft.com/office/officeart/2005/8/layout/vList5"/>
    <dgm:cxn modelId="{8D8E990C-40F8-48E8-8EBA-3B5ACE524BF0}" type="presParOf" srcId="{13D70AFA-DD49-438A-9B99-A435FBF1783B}" destId="{EFAD11E3-268F-4113-A4C4-B2E1B62C740F}" srcOrd="1" destOrd="0" presId="urn:microsoft.com/office/officeart/2005/8/layout/vList5"/>
    <dgm:cxn modelId="{98A48CA6-DAE5-439B-A34C-DEC8245B96C5}" type="presParOf" srcId="{B11333F8-8615-4295-8B40-7494FAE75303}" destId="{5D55834A-568B-4E7F-8011-7D340D65155D}" srcOrd="5" destOrd="0" presId="urn:microsoft.com/office/officeart/2005/8/layout/vList5"/>
    <dgm:cxn modelId="{9C3559B5-512D-4C94-A9F2-27D51A862163}" type="presParOf" srcId="{B11333F8-8615-4295-8B40-7494FAE75303}" destId="{AA53B5C1-144D-4E04-BE09-C7DE6596F163}" srcOrd="6" destOrd="0" presId="urn:microsoft.com/office/officeart/2005/8/layout/vList5"/>
    <dgm:cxn modelId="{BD4F71FB-7B75-45BA-9BCE-A71F7F09373F}" type="presParOf" srcId="{AA53B5C1-144D-4E04-BE09-C7DE6596F163}" destId="{00354D0C-0BED-42AE-B2AF-D84C6F43AF84}" srcOrd="0" destOrd="0" presId="urn:microsoft.com/office/officeart/2005/8/layout/vList5"/>
    <dgm:cxn modelId="{53E697D6-A99C-44DF-83B2-8586348F7E09}" type="presParOf" srcId="{AA53B5C1-144D-4E04-BE09-C7DE6596F163}" destId="{590B937F-79B5-44F7-8410-92A1BCBD1D8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90CCBB-63E1-4716-985E-F8B9991355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A5B91-275F-4697-B793-010C34CA4741}">
      <dgm:prSet phldrT="[Текст]" custT="1"/>
      <dgm:spPr/>
      <dgm:t>
        <a:bodyPr/>
        <a:lstStyle/>
        <a:p>
          <a:r>
            <a:rPr lang="en-US" sz="1600" dirty="0"/>
            <a:t>2.1</a:t>
          </a:r>
          <a:endParaRPr lang="ru-RU" sz="1600" dirty="0"/>
        </a:p>
      </dgm:t>
    </dgm:pt>
    <dgm:pt modelId="{1D55261D-1EFF-4AB9-A698-3F8980FA3ACB}" type="parTrans" cxnId="{B8BB42D8-F22D-48CE-BCAC-2834829F8AD9}">
      <dgm:prSet/>
      <dgm:spPr/>
      <dgm:t>
        <a:bodyPr/>
        <a:lstStyle/>
        <a:p>
          <a:endParaRPr lang="ru-RU" sz="1600"/>
        </a:p>
      </dgm:t>
    </dgm:pt>
    <dgm:pt modelId="{52EBCB68-A0B7-4E7D-A895-F4D28DFCDCEF}" type="sibTrans" cxnId="{B8BB42D8-F22D-48CE-BCAC-2834829F8AD9}">
      <dgm:prSet/>
      <dgm:spPr/>
      <dgm:t>
        <a:bodyPr/>
        <a:lstStyle/>
        <a:p>
          <a:endParaRPr lang="ru-RU" sz="1600"/>
        </a:p>
      </dgm:t>
    </dgm:pt>
    <dgm:pt modelId="{795F195C-69EB-4953-A7F6-9F3B2280ADE0}">
      <dgm:prSet phldrT="[Текст]" custT="1"/>
      <dgm:spPr/>
      <dgm:t>
        <a:bodyPr/>
        <a:lstStyle/>
        <a:p>
          <a:r>
            <a:rPr lang="ru-RU" sz="1600" u="none" dirty="0"/>
            <a:t>Внедрение актуализированных клинических рекомендаций по оказанию медицинской помощи при онкологических заболеваниях в части применения эффективных противоопухолевых лекарственных препаратов, в том числе на основе персонализированной фармакотерапии</a:t>
          </a:r>
          <a:endParaRPr lang="ru-RU" sz="1600" dirty="0"/>
        </a:p>
      </dgm:t>
    </dgm:pt>
    <dgm:pt modelId="{6AEEC152-7706-41CF-8AB9-230F337A5A41}">
      <dgm:prSet phldrT="[Текст]" custT="1"/>
      <dgm:spPr/>
      <dgm:t>
        <a:bodyPr/>
        <a:lstStyle/>
        <a:p>
          <a:r>
            <a:rPr lang="en-US" sz="1600" dirty="0"/>
            <a:t>2.3</a:t>
          </a:r>
          <a:endParaRPr lang="ru-RU" sz="1600" dirty="0"/>
        </a:p>
      </dgm:t>
    </dgm:pt>
    <dgm:pt modelId="{74654B20-FFED-4638-A1C9-BE55031EA436}" type="sibTrans" cxnId="{EDC23077-3F4D-4790-BD93-291FE8DE21D1}">
      <dgm:prSet/>
      <dgm:spPr/>
      <dgm:t>
        <a:bodyPr/>
        <a:lstStyle/>
        <a:p>
          <a:endParaRPr lang="ru-RU" sz="1600"/>
        </a:p>
      </dgm:t>
    </dgm:pt>
    <dgm:pt modelId="{C53A31B2-67B7-4578-A049-C5C632137EEC}" type="parTrans" cxnId="{EDC23077-3F4D-4790-BD93-291FE8DE21D1}">
      <dgm:prSet/>
      <dgm:spPr/>
      <dgm:t>
        <a:bodyPr/>
        <a:lstStyle/>
        <a:p>
          <a:endParaRPr lang="ru-RU" sz="1600"/>
        </a:p>
      </dgm:t>
    </dgm:pt>
    <dgm:pt modelId="{66000917-4A6E-484D-A7BB-A4CDFB83DC63}" type="sibTrans" cxnId="{49935120-0008-45E1-AA17-12C91186B107}">
      <dgm:prSet/>
      <dgm:spPr/>
      <dgm:t>
        <a:bodyPr/>
        <a:lstStyle/>
        <a:p>
          <a:endParaRPr lang="ru-RU" sz="1600"/>
        </a:p>
      </dgm:t>
    </dgm:pt>
    <dgm:pt modelId="{0B75071C-234D-4231-9B15-40FFFE2A9A22}" type="parTrans" cxnId="{49935120-0008-45E1-AA17-12C91186B107}">
      <dgm:prSet/>
      <dgm:spPr/>
      <dgm:t>
        <a:bodyPr/>
        <a:lstStyle/>
        <a:p>
          <a:endParaRPr lang="ru-RU" sz="1600"/>
        </a:p>
      </dgm:t>
    </dgm:pt>
    <dgm:pt modelId="{3D62E87E-F009-4149-87C8-4DA43A16172A}">
      <dgm:prSet phldrT="[Текст]" custT="1"/>
      <dgm:spPr/>
      <dgm:t>
        <a:bodyPr/>
        <a:lstStyle/>
        <a:p>
          <a:r>
            <a:rPr lang="ru-RU" sz="1600" u="none" dirty="0"/>
            <a:t> Внедрение актуализированного порядка проведения диспансеризации определенных групп взрослого населения</a:t>
          </a:r>
          <a:endParaRPr lang="ru-RU" sz="1600" dirty="0"/>
        </a:p>
      </dgm:t>
    </dgm:pt>
    <dgm:pt modelId="{65DFCF55-98C0-4D39-8C31-39E02E3E6CFD}">
      <dgm:prSet phldrT="[Текст]" custT="1"/>
      <dgm:spPr/>
      <dgm:t>
        <a:bodyPr/>
        <a:lstStyle/>
        <a:p>
          <a:r>
            <a:rPr lang="en-US" sz="1600" dirty="0"/>
            <a:t>2.2</a:t>
          </a:r>
          <a:endParaRPr lang="ru-RU" sz="1600" dirty="0"/>
        </a:p>
      </dgm:t>
    </dgm:pt>
    <dgm:pt modelId="{27553C37-2441-4FF0-A46D-ECD532629454}" type="sibTrans" cxnId="{9B979D84-3425-4A39-AE18-DAB2F38076CA}">
      <dgm:prSet/>
      <dgm:spPr/>
      <dgm:t>
        <a:bodyPr/>
        <a:lstStyle/>
        <a:p>
          <a:endParaRPr lang="ru-RU" sz="1600"/>
        </a:p>
      </dgm:t>
    </dgm:pt>
    <dgm:pt modelId="{AC430789-6EE0-493E-8F84-A4D343D64254}" type="parTrans" cxnId="{9B979D84-3425-4A39-AE18-DAB2F38076CA}">
      <dgm:prSet/>
      <dgm:spPr/>
      <dgm:t>
        <a:bodyPr/>
        <a:lstStyle/>
        <a:p>
          <a:endParaRPr lang="ru-RU" sz="1600"/>
        </a:p>
      </dgm:t>
    </dgm:pt>
    <dgm:pt modelId="{17668F1B-6B6B-4159-8BBB-4E2CFC788E52}" type="sibTrans" cxnId="{6A349A2C-7731-4520-8681-F6EB50D8AE27}">
      <dgm:prSet/>
      <dgm:spPr/>
      <dgm:t>
        <a:bodyPr/>
        <a:lstStyle/>
        <a:p>
          <a:endParaRPr lang="ru-RU" sz="1600"/>
        </a:p>
      </dgm:t>
    </dgm:pt>
    <dgm:pt modelId="{3869870B-391D-4730-BBA9-0389889DF010}" type="parTrans" cxnId="{6A349A2C-7731-4520-8681-F6EB50D8AE27}">
      <dgm:prSet/>
      <dgm:spPr/>
      <dgm:t>
        <a:bodyPr/>
        <a:lstStyle/>
        <a:p>
          <a:endParaRPr lang="ru-RU" sz="1600"/>
        </a:p>
      </dgm:t>
    </dgm:pt>
    <dgm:pt modelId="{52FCC235-7B6D-43B3-A33A-DFA25DC20705}">
      <dgm:prSet phldrT="[Текст]" custT="1"/>
      <dgm:spPr/>
      <dgm:t>
        <a:bodyPr/>
        <a:lstStyle/>
        <a:p>
          <a:r>
            <a:rPr lang="ru-RU" sz="1600" u="none" dirty="0"/>
            <a:t>Внедрение методических рекомендаций «Раннее выявление злокачественных новообразований отдельных локализаций в рамках программы диспансеризации определённых групп взрослого населения»</a:t>
          </a:r>
          <a:endParaRPr lang="ru-RU" sz="1600" dirty="0"/>
        </a:p>
      </dgm:t>
    </dgm:pt>
    <dgm:pt modelId="{315336DB-B4CF-48A3-949A-DB7D5DBE8B2C}" type="sibTrans" cxnId="{43D30BB7-52D9-49A9-91E8-8173E13AB788}">
      <dgm:prSet/>
      <dgm:spPr/>
      <dgm:t>
        <a:bodyPr/>
        <a:lstStyle/>
        <a:p>
          <a:endParaRPr lang="ru-RU" sz="1600"/>
        </a:p>
      </dgm:t>
    </dgm:pt>
    <dgm:pt modelId="{6A5FD4DF-AD33-4382-8407-7FB779BF8D2A}" type="parTrans" cxnId="{43D30BB7-52D9-49A9-91E8-8173E13AB788}">
      <dgm:prSet/>
      <dgm:spPr/>
      <dgm:t>
        <a:bodyPr/>
        <a:lstStyle/>
        <a:p>
          <a:endParaRPr lang="ru-RU" sz="1600"/>
        </a:p>
      </dgm:t>
    </dgm:pt>
    <dgm:pt modelId="{0BA69B98-A23C-48BD-8CCD-C019897E01CB}">
      <dgm:prSet phldrT="[Текст]" custT="1"/>
      <dgm:spPr/>
      <dgm:t>
        <a:bodyPr/>
        <a:lstStyle/>
        <a:p>
          <a:r>
            <a:rPr lang="ru-RU" sz="1600" u="none" dirty="0"/>
            <a:t>Совместно с ФГОУ ВО «ДГМУ» Минздрава России включение в программы повышения квалификации специалистов первичного звена со средним и высшим медицинским образованием (врачи общей практики/семейные врачи, участковые терапевты и участковые педиатры, медицинские сёстры врача общей практики, участковые медицинские сёстры и др.) обучающих модулей по вопросам профилактики и раннего выявления</a:t>
          </a:r>
          <a:endParaRPr lang="ru-RU" sz="1600" dirty="0"/>
        </a:p>
      </dgm:t>
    </dgm:pt>
    <dgm:pt modelId="{029CDF6F-A799-49CE-8123-E52FA94C59EA}" type="parTrans" cxnId="{783313D4-9C23-4492-8820-B49FF3C2E17E}">
      <dgm:prSet/>
      <dgm:spPr/>
      <dgm:t>
        <a:bodyPr/>
        <a:lstStyle/>
        <a:p>
          <a:endParaRPr lang="ru-RU" sz="1600"/>
        </a:p>
      </dgm:t>
    </dgm:pt>
    <dgm:pt modelId="{BD2F7171-612A-4B9A-A099-208553C0B7D4}" type="sibTrans" cxnId="{783313D4-9C23-4492-8820-B49FF3C2E17E}">
      <dgm:prSet/>
      <dgm:spPr/>
      <dgm:t>
        <a:bodyPr/>
        <a:lstStyle/>
        <a:p>
          <a:endParaRPr lang="ru-RU" sz="1600"/>
        </a:p>
      </dgm:t>
    </dgm:pt>
    <dgm:pt modelId="{18ADE62F-2768-4BEE-A41B-65C9D8C23239}">
      <dgm:prSet phldrT="[Текст]" custT="1"/>
      <dgm:spPr/>
      <dgm:t>
        <a:bodyPr/>
        <a:lstStyle/>
        <a:p>
          <a:r>
            <a:rPr lang="en-US" sz="1600" dirty="0"/>
            <a:t>2.4</a:t>
          </a:r>
          <a:endParaRPr lang="ru-RU" sz="1600" dirty="0"/>
        </a:p>
      </dgm:t>
    </dgm:pt>
    <dgm:pt modelId="{4D3961EB-4259-459A-AC73-A1DE5988A627}" type="parTrans" cxnId="{58B15BA0-6420-4B16-91C2-5ACE4C4EA4A1}">
      <dgm:prSet/>
      <dgm:spPr/>
      <dgm:t>
        <a:bodyPr/>
        <a:lstStyle/>
        <a:p>
          <a:endParaRPr lang="ru-RU" sz="1600"/>
        </a:p>
      </dgm:t>
    </dgm:pt>
    <dgm:pt modelId="{B028D204-D111-48BD-B35C-4E6C49AA2C2D}" type="sibTrans" cxnId="{58B15BA0-6420-4B16-91C2-5ACE4C4EA4A1}">
      <dgm:prSet/>
      <dgm:spPr/>
      <dgm:t>
        <a:bodyPr/>
        <a:lstStyle/>
        <a:p>
          <a:endParaRPr lang="ru-RU" sz="1600"/>
        </a:p>
      </dgm:t>
    </dgm:pt>
    <dgm:pt modelId="{51D05A28-0BA9-4B3D-9842-0FB55929F9E7}">
      <dgm:prSet phldrT="[Текст]" custT="1"/>
      <dgm:spPr/>
      <dgm:t>
        <a:bodyPr/>
        <a:lstStyle/>
        <a:p>
          <a:r>
            <a:rPr lang="ru-RU" sz="1600" dirty="0"/>
            <a:t>2.5</a:t>
          </a:r>
        </a:p>
      </dgm:t>
    </dgm:pt>
    <dgm:pt modelId="{4ABB076A-07E2-42C6-9083-EF740394F60C}" type="parTrans" cxnId="{B8656229-06CA-4C90-B353-04CE357D0F53}">
      <dgm:prSet/>
      <dgm:spPr/>
      <dgm:t>
        <a:bodyPr/>
        <a:lstStyle/>
        <a:p>
          <a:endParaRPr lang="ru-RU" sz="1600"/>
        </a:p>
      </dgm:t>
    </dgm:pt>
    <dgm:pt modelId="{A908AD78-C4FA-496C-8E5F-C04B4000A189}" type="sibTrans" cxnId="{B8656229-06CA-4C90-B353-04CE357D0F53}">
      <dgm:prSet/>
      <dgm:spPr/>
      <dgm:t>
        <a:bodyPr/>
        <a:lstStyle/>
        <a:p>
          <a:endParaRPr lang="ru-RU" sz="1600"/>
        </a:p>
      </dgm:t>
    </dgm:pt>
    <dgm:pt modelId="{594FB557-439B-4360-BC07-07542719E083}">
      <dgm:prSet phldrT="[Текст]" custT="1"/>
      <dgm:spPr/>
      <dgm:t>
        <a:bodyPr/>
        <a:lstStyle/>
        <a:p>
          <a:r>
            <a:rPr lang="ru-RU" sz="1600" dirty="0"/>
            <a:t>Проведение выездных семинаров по вопросам раннего выявления злокачественных новообразований для специалистов общей лечебной сети</a:t>
          </a:r>
        </a:p>
      </dgm:t>
    </dgm:pt>
    <dgm:pt modelId="{6FEE5058-8DEF-4DFD-B146-CD4C47884CD6}" type="parTrans" cxnId="{0E3FF4D3-B487-4AD6-97E2-0E20E9C1DE43}">
      <dgm:prSet/>
      <dgm:spPr/>
      <dgm:t>
        <a:bodyPr/>
        <a:lstStyle/>
        <a:p>
          <a:endParaRPr lang="ru-RU" sz="1600"/>
        </a:p>
      </dgm:t>
    </dgm:pt>
    <dgm:pt modelId="{B58A7AEE-EBB5-491C-BDA4-7A5DB6CA19ED}" type="sibTrans" cxnId="{0E3FF4D3-B487-4AD6-97E2-0E20E9C1DE43}">
      <dgm:prSet/>
      <dgm:spPr/>
      <dgm:t>
        <a:bodyPr/>
        <a:lstStyle/>
        <a:p>
          <a:endParaRPr lang="ru-RU" sz="1600"/>
        </a:p>
      </dgm:t>
    </dgm:pt>
    <dgm:pt modelId="{622CB1BA-9F7E-43CD-9102-8CCDC555C4D1}">
      <dgm:prSet phldrT="[Текст]" custT="1"/>
      <dgm:spPr/>
      <dgm:t>
        <a:bodyPr/>
        <a:lstStyle/>
        <a:p>
          <a:r>
            <a:rPr lang="ru-RU" sz="1600" dirty="0"/>
            <a:t>2.6</a:t>
          </a:r>
        </a:p>
      </dgm:t>
    </dgm:pt>
    <dgm:pt modelId="{E19DBD2A-2EE4-404A-83D5-6D06FFD24F70}" type="parTrans" cxnId="{9E3046E6-F32A-4A80-B0A0-B5B977D904D9}">
      <dgm:prSet/>
      <dgm:spPr/>
      <dgm:t>
        <a:bodyPr/>
        <a:lstStyle/>
        <a:p>
          <a:endParaRPr lang="ru-RU" sz="1600"/>
        </a:p>
      </dgm:t>
    </dgm:pt>
    <dgm:pt modelId="{73F8C140-F2C8-41A2-AAE4-933151007035}" type="sibTrans" cxnId="{9E3046E6-F32A-4A80-B0A0-B5B977D904D9}">
      <dgm:prSet/>
      <dgm:spPr/>
      <dgm:t>
        <a:bodyPr/>
        <a:lstStyle/>
        <a:p>
          <a:endParaRPr lang="ru-RU" sz="1600"/>
        </a:p>
      </dgm:t>
    </dgm:pt>
    <dgm:pt modelId="{B494EE50-D6ED-453A-A808-F94A84FF03E7}">
      <dgm:prSet phldrT="[Текст]" custT="1"/>
      <dgm:spPr/>
      <dgm:t>
        <a:bodyPr/>
        <a:lstStyle/>
        <a:p>
          <a:r>
            <a:rPr lang="ru-RU" sz="1600" dirty="0"/>
            <a:t>Выезд передвижного мобильного комплекса «Диагностика онкологических заболеваний» в города и районы республики</a:t>
          </a:r>
        </a:p>
      </dgm:t>
    </dgm:pt>
    <dgm:pt modelId="{0943F3D4-D3E2-488C-BA7B-587204181B0A}" type="sibTrans" cxnId="{DF4C6236-6DCE-4A81-B8E2-4538C613418A}">
      <dgm:prSet/>
      <dgm:spPr/>
      <dgm:t>
        <a:bodyPr/>
        <a:lstStyle/>
        <a:p>
          <a:endParaRPr lang="ru-RU" sz="1600"/>
        </a:p>
      </dgm:t>
    </dgm:pt>
    <dgm:pt modelId="{52108A3F-D5CE-476E-BA71-7C6FBBE2636B}" type="parTrans" cxnId="{DF4C6236-6DCE-4A81-B8E2-4538C613418A}">
      <dgm:prSet/>
      <dgm:spPr/>
      <dgm:t>
        <a:bodyPr/>
        <a:lstStyle/>
        <a:p>
          <a:endParaRPr lang="ru-RU" sz="1600"/>
        </a:p>
      </dgm:t>
    </dgm:pt>
    <dgm:pt modelId="{6575AD73-E45E-4BEF-884E-9108EE870BA1}">
      <dgm:prSet phldrT="[Текст]" custT="1"/>
      <dgm:spPr/>
      <dgm:t>
        <a:bodyPr/>
        <a:lstStyle/>
        <a:p>
          <a:r>
            <a:rPr lang="ru-RU" sz="1600" dirty="0"/>
            <a:t>2.7</a:t>
          </a:r>
        </a:p>
      </dgm:t>
    </dgm:pt>
    <dgm:pt modelId="{B7FFDA19-FFB6-4260-AB00-D65382A4AC4C}" type="sibTrans" cxnId="{D3B63898-3F20-4EAF-B649-5B72A4484CE1}">
      <dgm:prSet/>
      <dgm:spPr/>
      <dgm:t>
        <a:bodyPr/>
        <a:lstStyle/>
        <a:p>
          <a:endParaRPr lang="ru-RU" sz="1600"/>
        </a:p>
      </dgm:t>
    </dgm:pt>
    <dgm:pt modelId="{1F5A4A1A-8856-4A60-B7E7-B40833E81E90}" type="parTrans" cxnId="{D3B63898-3F20-4EAF-B649-5B72A4484CE1}">
      <dgm:prSet/>
      <dgm:spPr/>
      <dgm:t>
        <a:bodyPr/>
        <a:lstStyle/>
        <a:p>
          <a:endParaRPr lang="ru-RU" sz="1600"/>
        </a:p>
      </dgm:t>
    </dgm:pt>
    <dgm:pt modelId="{A39466C2-D83F-4976-BCEF-E3C50714578B}">
      <dgm:prSet phldrT="[Текст]" custT="1"/>
      <dgm:spPr/>
      <dgm:t>
        <a:bodyPr/>
        <a:lstStyle/>
        <a:p>
          <a:r>
            <a:rPr lang="ru-RU" sz="1600" dirty="0"/>
            <a:t>Открытие отделений химиотерапии в ГБУ РД « Дербентская ЦГБ» и ГБУ РД  «Хасавюртовская ЦГБ им. </a:t>
          </a:r>
          <a:r>
            <a:rPr lang="ru-RU" sz="1600" dirty="0" err="1"/>
            <a:t>Р.П.Аскерханова</a:t>
          </a:r>
          <a:r>
            <a:rPr lang="ru-RU" sz="1600" dirty="0"/>
            <a:t>»</a:t>
          </a:r>
        </a:p>
      </dgm:t>
    </dgm:pt>
    <dgm:pt modelId="{850D14B6-E3CA-46D9-B04C-25CC17209F8A}" type="sibTrans" cxnId="{71F08961-F2AB-424C-B4F2-15BB8C670F43}">
      <dgm:prSet/>
      <dgm:spPr/>
      <dgm:t>
        <a:bodyPr/>
        <a:lstStyle/>
        <a:p>
          <a:endParaRPr lang="ru-RU" sz="1600"/>
        </a:p>
      </dgm:t>
    </dgm:pt>
    <dgm:pt modelId="{E06C10EA-71C9-4CF2-9EBC-F888F655BC49}" type="parTrans" cxnId="{71F08961-F2AB-424C-B4F2-15BB8C670F43}">
      <dgm:prSet/>
      <dgm:spPr/>
      <dgm:t>
        <a:bodyPr/>
        <a:lstStyle/>
        <a:p>
          <a:endParaRPr lang="ru-RU" sz="1600"/>
        </a:p>
      </dgm:t>
    </dgm:pt>
    <dgm:pt modelId="{B11333F8-8615-4295-8B40-7494FAE75303}" type="pres">
      <dgm:prSet presAssocID="{2690CCBB-63E1-4716-985E-F8B999135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61AF9-DA72-4EDF-9C5B-1D92DF8E399F}" type="pres">
      <dgm:prSet presAssocID="{36AA5B91-275F-4697-B793-010C34CA4741}" presName="linNode" presStyleCnt="0"/>
      <dgm:spPr/>
    </dgm:pt>
    <dgm:pt modelId="{0D665C2F-B665-4BB2-80D4-B072638CA0A0}" type="pres">
      <dgm:prSet presAssocID="{36AA5B91-275F-4697-B793-010C34CA4741}" presName="parentText" presStyleLbl="node1" presStyleIdx="0" presStyleCnt="7" custScaleX="22053" custScaleY="44515" custLinFactNeighborX="-7983" custLinFactNeighborY="9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C075-C170-4AD2-B667-0B1FF6582D41}" type="pres">
      <dgm:prSet presAssocID="{36AA5B91-275F-4697-B793-010C34CA4741}" presName="descendantText" presStyleLbl="alignAccFollowNode1" presStyleIdx="0" presStyleCnt="7" custScaleX="172986" custScaleY="54127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A3FD-57A7-47D7-B1F3-7CA98BE09D50}" type="pres">
      <dgm:prSet presAssocID="{52EBCB68-A0B7-4E7D-A895-F4D28DFCDCEF}" presName="sp" presStyleCnt="0"/>
      <dgm:spPr/>
    </dgm:pt>
    <dgm:pt modelId="{43DD98BE-ACDD-48F1-95D9-6158CB658F53}" type="pres">
      <dgm:prSet presAssocID="{65DFCF55-98C0-4D39-8C31-39E02E3E6CFD}" presName="linNode" presStyleCnt="0"/>
      <dgm:spPr/>
    </dgm:pt>
    <dgm:pt modelId="{2D6121FE-46B8-4743-88E7-CA24AB533C75}" type="pres">
      <dgm:prSet presAssocID="{65DFCF55-98C0-4D39-8C31-39E02E3E6CFD}" presName="parentText" presStyleLbl="node1" presStyleIdx="1" presStyleCnt="7" custScaleX="22053" custScaleY="38839" custLinFactNeighborX="-194" custLinFactNeighborY="-12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0853D-1483-4E9E-9F30-33FE23F9FC35}" type="pres">
      <dgm:prSet presAssocID="{65DFCF55-98C0-4D39-8C31-39E02E3E6CFD}" presName="descendantText" presStyleLbl="alignAccFollowNode1" presStyleIdx="1" presStyleCnt="7" custScaleX="161319" custScaleY="36350" custLinFactNeighborX="-238" custLinFactNeighborY="-5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1960-09A5-4ADC-B860-6EBFF156E9F5}" type="pres">
      <dgm:prSet presAssocID="{27553C37-2441-4FF0-A46D-ECD532629454}" presName="sp" presStyleCnt="0"/>
      <dgm:spPr/>
    </dgm:pt>
    <dgm:pt modelId="{021E3005-9156-4D1F-A3C0-A39B243BAE3D}" type="pres">
      <dgm:prSet presAssocID="{6AEEC152-7706-41CF-8AB9-230F337A5A41}" presName="linNode" presStyleCnt="0"/>
      <dgm:spPr/>
    </dgm:pt>
    <dgm:pt modelId="{2181ECAE-29B1-4412-916E-B632016D0E96}" type="pres">
      <dgm:prSet presAssocID="{6AEEC152-7706-41CF-8AB9-230F337A5A41}" presName="parentText" presStyleLbl="node1" presStyleIdx="2" presStyleCnt="7" custScaleX="21434" custScaleY="52133" custLinFactNeighborX="-30" custLinFactNeighborY="-5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B84E1-4F5E-488E-B63E-47EB7C41202E}" type="pres">
      <dgm:prSet presAssocID="{6AEEC152-7706-41CF-8AB9-230F337A5A41}" presName="descendantText" presStyleLbl="alignAccFollowNode1" presStyleIdx="2" presStyleCnt="7" custScaleX="148363" custScaleY="65351" custLinFactNeighborX="-1111" custLinFactNeighborY="-8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4651-CB30-4141-AC82-FE610170208A}" type="pres">
      <dgm:prSet presAssocID="{74654B20-FFED-4638-A1C9-BE55031EA436}" presName="sp" presStyleCnt="0"/>
      <dgm:spPr/>
    </dgm:pt>
    <dgm:pt modelId="{13D70AFA-DD49-438A-9B99-A435FBF1783B}" type="pres">
      <dgm:prSet presAssocID="{18ADE62F-2768-4BEE-A41B-65C9D8C23239}" presName="linNode" presStyleCnt="0"/>
      <dgm:spPr/>
    </dgm:pt>
    <dgm:pt modelId="{7E690B02-FF14-4570-95D3-A7594C1BCC4C}" type="pres">
      <dgm:prSet presAssocID="{18ADE62F-2768-4BEE-A41B-65C9D8C23239}" presName="parentText" presStyleLbl="node1" presStyleIdx="3" presStyleCnt="7" custScaleX="21434" custScaleY="97586" custLinFactNeighborX="-30" custLinFactNeighborY="-43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D11E3-268F-4113-A4C4-B2E1B62C740F}" type="pres">
      <dgm:prSet presAssocID="{18ADE62F-2768-4BEE-A41B-65C9D8C23239}" presName="descendantText" presStyleLbl="alignAccFollowNode1" presStyleIdx="3" presStyleCnt="7" custScaleX="148360" custScaleY="138346" custLinFactNeighborX="115" custLinFactNeighborY="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69A21-1A21-453E-AAFB-5E911003F6C3}" type="pres">
      <dgm:prSet presAssocID="{B028D204-D111-48BD-B35C-4E6C49AA2C2D}" presName="sp" presStyleCnt="0"/>
      <dgm:spPr/>
    </dgm:pt>
    <dgm:pt modelId="{B2236F1E-4FAD-4367-B80C-CD17EEC4C217}" type="pres">
      <dgm:prSet presAssocID="{51D05A28-0BA9-4B3D-9842-0FB55929F9E7}" presName="linNode" presStyleCnt="0"/>
      <dgm:spPr/>
    </dgm:pt>
    <dgm:pt modelId="{6605F0FF-C722-4F10-B409-59A249E1EB83}" type="pres">
      <dgm:prSet presAssocID="{51D05A28-0BA9-4B3D-9842-0FB55929F9E7}" presName="parentText" presStyleLbl="node1" presStyleIdx="4" presStyleCnt="7" custScaleX="21829" custScaleY="58378" custLinFactNeighborX="840" custLinFactNeighborY="3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FC05F-AE92-44EA-AAEA-CF5E08B32305}" type="pres">
      <dgm:prSet presAssocID="{51D05A28-0BA9-4B3D-9842-0FB55929F9E7}" presName="descendantText" presStyleLbl="alignAccFollowNode1" presStyleIdx="4" presStyleCnt="7" custScaleX="155361" custScaleY="58059" custLinFactNeighborX="-482" custLinFactNeighborY="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0047F-0885-497B-8DEA-2C4E45095B6A}" type="pres">
      <dgm:prSet presAssocID="{A908AD78-C4FA-496C-8E5F-C04B4000A189}" presName="sp" presStyleCnt="0"/>
      <dgm:spPr/>
    </dgm:pt>
    <dgm:pt modelId="{45339028-CC1B-4A4F-AA19-C18581E034D9}" type="pres">
      <dgm:prSet presAssocID="{622CB1BA-9F7E-43CD-9102-8CCDC555C4D1}" presName="linNode" presStyleCnt="0"/>
      <dgm:spPr/>
    </dgm:pt>
    <dgm:pt modelId="{4C831172-5BBE-4FB0-814A-89CCEEA16A60}" type="pres">
      <dgm:prSet presAssocID="{622CB1BA-9F7E-43CD-9102-8CCDC555C4D1}" presName="parentText" presStyleLbl="node1" presStyleIdx="5" presStyleCnt="7" custScaleX="22752" custScaleY="47285" custLinFactNeighborX="5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19535-B1B3-4F62-BDFD-F11C20C6F4D9}" type="pres">
      <dgm:prSet presAssocID="{622CB1BA-9F7E-43CD-9102-8CCDC555C4D1}" presName="descendantText" presStyleLbl="alignAccFollowNode1" presStyleIdx="5" presStyleCnt="7" custScaleX="155361" custScaleY="58059" custLinFactNeighborX="314" custLinFactNeighborY="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50C6A-88F8-4B97-9178-DD0887DDE5B4}" type="pres">
      <dgm:prSet presAssocID="{73F8C140-F2C8-41A2-AAE4-933151007035}" presName="sp" presStyleCnt="0"/>
      <dgm:spPr/>
    </dgm:pt>
    <dgm:pt modelId="{21347910-5EFE-4D76-9F9B-C468344DB120}" type="pres">
      <dgm:prSet presAssocID="{6575AD73-E45E-4BEF-884E-9108EE870BA1}" presName="linNode" presStyleCnt="0"/>
      <dgm:spPr/>
    </dgm:pt>
    <dgm:pt modelId="{AF4D7AB8-C155-4F36-8F97-3AA938AEB39F}" type="pres">
      <dgm:prSet presAssocID="{6575AD73-E45E-4BEF-884E-9108EE870BA1}" presName="parentText" presStyleLbl="node1" presStyleIdx="6" presStyleCnt="7" custScaleX="22752" custScaleY="44277" custLinFactNeighborX="5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6DC44-7458-4D5C-ACE5-42D81C448D63}" type="pres">
      <dgm:prSet presAssocID="{6575AD73-E45E-4BEF-884E-9108EE870BA1}" presName="descendantText" presStyleLbl="alignAccFollowNode1" presStyleIdx="6" presStyleCnt="7" custScaleX="155361" custScaleY="58059" custLinFactNeighborX="314" custLinFactNeighborY="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161FCC-4CAD-4BEE-B6BD-DADE68F585B8}" type="presOf" srcId="{36AA5B91-275F-4697-B793-010C34CA4741}" destId="{0D665C2F-B665-4BB2-80D4-B072638CA0A0}" srcOrd="0" destOrd="0" presId="urn:microsoft.com/office/officeart/2005/8/layout/vList5"/>
    <dgm:cxn modelId="{D54F0F01-6104-4B6B-B31C-687A2BCCD3EB}" type="presOf" srcId="{6575AD73-E45E-4BEF-884E-9108EE870BA1}" destId="{AF4D7AB8-C155-4F36-8F97-3AA938AEB39F}" srcOrd="0" destOrd="0" presId="urn:microsoft.com/office/officeart/2005/8/layout/vList5"/>
    <dgm:cxn modelId="{0EC127B5-9C1F-4856-9B0C-7E2386681837}" type="presOf" srcId="{B494EE50-D6ED-453A-A808-F94A84FF03E7}" destId="{3E019535-B1B3-4F62-BDFD-F11C20C6F4D9}" srcOrd="0" destOrd="0" presId="urn:microsoft.com/office/officeart/2005/8/layout/vList5"/>
    <dgm:cxn modelId="{43D30BB7-52D9-49A9-91E8-8173E13AB788}" srcId="{36AA5B91-275F-4697-B793-010C34CA4741}" destId="{52FCC235-7B6D-43B3-A33A-DFA25DC20705}" srcOrd="0" destOrd="0" parTransId="{6A5FD4DF-AD33-4382-8407-7FB779BF8D2A}" sibTransId="{315336DB-B4CF-48A3-949A-DB7D5DBE8B2C}"/>
    <dgm:cxn modelId="{EDC23077-3F4D-4790-BD93-291FE8DE21D1}" srcId="{2690CCBB-63E1-4716-985E-F8B999135583}" destId="{6AEEC152-7706-41CF-8AB9-230F337A5A41}" srcOrd="2" destOrd="0" parTransId="{C53A31B2-67B7-4578-A049-C5C632137EEC}" sibTransId="{74654B20-FFED-4638-A1C9-BE55031EA436}"/>
    <dgm:cxn modelId="{9B979D84-3425-4A39-AE18-DAB2F38076CA}" srcId="{2690CCBB-63E1-4716-985E-F8B999135583}" destId="{65DFCF55-98C0-4D39-8C31-39E02E3E6CFD}" srcOrd="1" destOrd="0" parTransId="{AC430789-6EE0-493E-8F84-A4D343D64254}" sibTransId="{27553C37-2441-4FF0-A46D-ECD532629454}"/>
    <dgm:cxn modelId="{1690DDEB-E02E-443F-A88E-40FAB6A7B829}" type="presOf" srcId="{6AEEC152-7706-41CF-8AB9-230F337A5A41}" destId="{2181ECAE-29B1-4412-916E-B632016D0E96}" srcOrd="0" destOrd="0" presId="urn:microsoft.com/office/officeart/2005/8/layout/vList5"/>
    <dgm:cxn modelId="{71F08961-F2AB-424C-B4F2-15BB8C670F43}" srcId="{6575AD73-E45E-4BEF-884E-9108EE870BA1}" destId="{A39466C2-D83F-4976-BCEF-E3C50714578B}" srcOrd="0" destOrd="0" parTransId="{E06C10EA-71C9-4CF2-9EBC-F888F655BC49}" sibTransId="{850D14B6-E3CA-46D9-B04C-25CC17209F8A}"/>
    <dgm:cxn modelId="{1EDF8983-7084-4381-A25E-FB8F00EF46DD}" type="presOf" srcId="{795F195C-69EB-4953-A7F6-9F3B2280ADE0}" destId="{6F7B84E1-4F5E-488E-B63E-47EB7C41202E}" srcOrd="0" destOrd="0" presId="urn:microsoft.com/office/officeart/2005/8/layout/vList5"/>
    <dgm:cxn modelId="{38EC3FDE-1635-4C6C-A6E7-96B00797AA09}" type="presOf" srcId="{622CB1BA-9F7E-43CD-9102-8CCDC555C4D1}" destId="{4C831172-5BBE-4FB0-814A-89CCEEA16A60}" srcOrd="0" destOrd="0" presId="urn:microsoft.com/office/officeart/2005/8/layout/vList5"/>
    <dgm:cxn modelId="{6F4B140F-9AB7-49F6-9045-678AC90547DB}" type="presOf" srcId="{18ADE62F-2768-4BEE-A41B-65C9D8C23239}" destId="{7E690B02-FF14-4570-95D3-A7594C1BCC4C}" srcOrd="0" destOrd="0" presId="urn:microsoft.com/office/officeart/2005/8/layout/vList5"/>
    <dgm:cxn modelId="{6A349A2C-7731-4520-8681-F6EB50D8AE27}" srcId="{65DFCF55-98C0-4D39-8C31-39E02E3E6CFD}" destId="{3D62E87E-F009-4149-87C8-4DA43A16172A}" srcOrd="0" destOrd="0" parTransId="{3869870B-391D-4730-BBA9-0389889DF010}" sibTransId="{17668F1B-6B6B-4159-8BBB-4E2CFC788E52}"/>
    <dgm:cxn modelId="{AA586393-9C87-40E0-85D8-877982B082A5}" type="presOf" srcId="{0BA69B98-A23C-48BD-8CCD-C019897E01CB}" destId="{EFAD11E3-268F-4113-A4C4-B2E1B62C740F}" srcOrd="0" destOrd="0" presId="urn:microsoft.com/office/officeart/2005/8/layout/vList5"/>
    <dgm:cxn modelId="{65341DC3-9F4F-4306-94FE-0CAFCA88F51F}" type="presOf" srcId="{A39466C2-D83F-4976-BCEF-E3C50714578B}" destId="{9856DC44-7458-4D5C-ACE5-42D81C448D63}" srcOrd="0" destOrd="0" presId="urn:microsoft.com/office/officeart/2005/8/layout/vList5"/>
    <dgm:cxn modelId="{68AF1A9C-59C6-4B71-94AE-03D8F910805F}" type="presOf" srcId="{65DFCF55-98C0-4D39-8C31-39E02E3E6CFD}" destId="{2D6121FE-46B8-4743-88E7-CA24AB533C75}" srcOrd="0" destOrd="0" presId="urn:microsoft.com/office/officeart/2005/8/layout/vList5"/>
    <dgm:cxn modelId="{D3B63898-3F20-4EAF-B649-5B72A4484CE1}" srcId="{2690CCBB-63E1-4716-985E-F8B999135583}" destId="{6575AD73-E45E-4BEF-884E-9108EE870BA1}" srcOrd="6" destOrd="0" parTransId="{1F5A4A1A-8856-4A60-B7E7-B40833E81E90}" sibTransId="{B7FFDA19-FFB6-4260-AB00-D65382A4AC4C}"/>
    <dgm:cxn modelId="{DF4C6236-6DCE-4A81-B8E2-4538C613418A}" srcId="{622CB1BA-9F7E-43CD-9102-8CCDC555C4D1}" destId="{B494EE50-D6ED-453A-A808-F94A84FF03E7}" srcOrd="0" destOrd="0" parTransId="{52108A3F-D5CE-476E-BA71-7C6FBBE2636B}" sibTransId="{0943F3D4-D3E2-488C-BA7B-587204181B0A}"/>
    <dgm:cxn modelId="{0E3FF4D3-B487-4AD6-97E2-0E20E9C1DE43}" srcId="{51D05A28-0BA9-4B3D-9842-0FB55929F9E7}" destId="{594FB557-439B-4360-BC07-07542719E083}" srcOrd="0" destOrd="0" parTransId="{6FEE5058-8DEF-4DFD-B146-CD4C47884CD6}" sibTransId="{B58A7AEE-EBB5-491C-BDA4-7A5DB6CA19ED}"/>
    <dgm:cxn modelId="{A69F8E80-2121-48CC-9730-8F1825A368D6}" type="presOf" srcId="{52FCC235-7B6D-43B3-A33A-DFA25DC20705}" destId="{EC54C075-C170-4AD2-B667-0B1FF6582D41}" srcOrd="0" destOrd="0" presId="urn:microsoft.com/office/officeart/2005/8/layout/vList5"/>
    <dgm:cxn modelId="{58B15BA0-6420-4B16-91C2-5ACE4C4EA4A1}" srcId="{2690CCBB-63E1-4716-985E-F8B999135583}" destId="{18ADE62F-2768-4BEE-A41B-65C9D8C23239}" srcOrd="3" destOrd="0" parTransId="{4D3961EB-4259-459A-AC73-A1DE5988A627}" sibTransId="{B028D204-D111-48BD-B35C-4E6C49AA2C2D}"/>
    <dgm:cxn modelId="{408ADF25-57B9-484F-9E96-782523585622}" type="presOf" srcId="{594FB557-439B-4360-BC07-07542719E083}" destId="{9AFFC05F-AE92-44EA-AAEA-CF5E08B32305}" srcOrd="0" destOrd="0" presId="urn:microsoft.com/office/officeart/2005/8/layout/vList5"/>
    <dgm:cxn modelId="{9E3046E6-F32A-4A80-B0A0-B5B977D904D9}" srcId="{2690CCBB-63E1-4716-985E-F8B999135583}" destId="{622CB1BA-9F7E-43CD-9102-8CCDC555C4D1}" srcOrd="5" destOrd="0" parTransId="{E19DBD2A-2EE4-404A-83D5-6D06FFD24F70}" sibTransId="{73F8C140-F2C8-41A2-AAE4-933151007035}"/>
    <dgm:cxn modelId="{074A32EB-0294-4311-9C69-BEE4472C2527}" type="presOf" srcId="{51D05A28-0BA9-4B3D-9842-0FB55929F9E7}" destId="{6605F0FF-C722-4F10-B409-59A249E1EB83}" srcOrd="0" destOrd="0" presId="urn:microsoft.com/office/officeart/2005/8/layout/vList5"/>
    <dgm:cxn modelId="{B8656229-06CA-4C90-B353-04CE357D0F53}" srcId="{2690CCBB-63E1-4716-985E-F8B999135583}" destId="{51D05A28-0BA9-4B3D-9842-0FB55929F9E7}" srcOrd="4" destOrd="0" parTransId="{4ABB076A-07E2-42C6-9083-EF740394F60C}" sibTransId="{A908AD78-C4FA-496C-8E5F-C04B4000A189}"/>
    <dgm:cxn modelId="{78C83F90-2E35-44AB-AFAA-A99EB8A206DA}" type="presOf" srcId="{2690CCBB-63E1-4716-985E-F8B999135583}" destId="{B11333F8-8615-4295-8B40-7494FAE75303}" srcOrd="0" destOrd="0" presId="urn:microsoft.com/office/officeart/2005/8/layout/vList5"/>
    <dgm:cxn modelId="{298B2D74-D6D1-4978-8E64-50362C96EC6A}" type="presOf" srcId="{3D62E87E-F009-4149-87C8-4DA43A16172A}" destId="{3220853D-1483-4E9E-9F30-33FE23F9FC35}" srcOrd="0" destOrd="0" presId="urn:microsoft.com/office/officeart/2005/8/layout/vList5"/>
    <dgm:cxn modelId="{49935120-0008-45E1-AA17-12C91186B107}" srcId="{6AEEC152-7706-41CF-8AB9-230F337A5A41}" destId="{795F195C-69EB-4953-A7F6-9F3B2280ADE0}" srcOrd="0" destOrd="0" parTransId="{0B75071C-234D-4231-9B15-40FFFE2A9A22}" sibTransId="{66000917-4A6E-484D-A7BB-A4CDFB83DC63}"/>
    <dgm:cxn modelId="{783313D4-9C23-4492-8820-B49FF3C2E17E}" srcId="{18ADE62F-2768-4BEE-A41B-65C9D8C23239}" destId="{0BA69B98-A23C-48BD-8CCD-C019897E01CB}" srcOrd="0" destOrd="0" parTransId="{029CDF6F-A799-49CE-8123-E52FA94C59EA}" sibTransId="{BD2F7171-612A-4B9A-A099-208553C0B7D4}"/>
    <dgm:cxn modelId="{B8BB42D8-F22D-48CE-BCAC-2834829F8AD9}" srcId="{2690CCBB-63E1-4716-985E-F8B999135583}" destId="{36AA5B91-275F-4697-B793-010C34CA4741}" srcOrd="0" destOrd="0" parTransId="{1D55261D-1EFF-4AB9-A698-3F8980FA3ACB}" sibTransId="{52EBCB68-A0B7-4E7D-A895-F4D28DFCDCEF}"/>
    <dgm:cxn modelId="{889F6FD6-62EF-423D-A3D5-63B5691E1813}" type="presParOf" srcId="{B11333F8-8615-4295-8B40-7494FAE75303}" destId="{AF961AF9-DA72-4EDF-9C5B-1D92DF8E399F}" srcOrd="0" destOrd="0" presId="urn:microsoft.com/office/officeart/2005/8/layout/vList5"/>
    <dgm:cxn modelId="{7C8191BB-8985-4218-B58E-49B758C00CF8}" type="presParOf" srcId="{AF961AF9-DA72-4EDF-9C5B-1D92DF8E399F}" destId="{0D665C2F-B665-4BB2-80D4-B072638CA0A0}" srcOrd="0" destOrd="0" presId="urn:microsoft.com/office/officeart/2005/8/layout/vList5"/>
    <dgm:cxn modelId="{C900F54E-F408-4C9C-A60E-E64D52E2275C}" type="presParOf" srcId="{AF961AF9-DA72-4EDF-9C5B-1D92DF8E399F}" destId="{EC54C075-C170-4AD2-B667-0B1FF6582D41}" srcOrd="1" destOrd="0" presId="urn:microsoft.com/office/officeart/2005/8/layout/vList5"/>
    <dgm:cxn modelId="{4582F14B-F796-454C-9FB7-ECE722AD3F22}" type="presParOf" srcId="{B11333F8-8615-4295-8B40-7494FAE75303}" destId="{3AE7A3FD-57A7-47D7-B1F3-7CA98BE09D50}" srcOrd="1" destOrd="0" presId="urn:microsoft.com/office/officeart/2005/8/layout/vList5"/>
    <dgm:cxn modelId="{7FEC75DF-C74D-4178-8495-D58CFE0C4FDA}" type="presParOf" srcId="{B11333F8-8615-4295-8B40-7494FAE75303}" destId="{43DD98BE-ACDD-48F1-95D9-6158CB658F53}" srcOrd="2" destOrd="0" presId="urn:microsoft.com/office/officeart/2005/8/layout/vList5"/>
    <dgm:cxn modelId="{8860258B-D388-414B-89E1-64B2F4614B6D}" type="presParOf" srcId="{43DD98BE-ACDD-48F1-95D9-6158CB658F53}" destId="{2D6121FE-46B8-4743-88E7-CA24AB533C75}" srcOrd="0" destOrd="0" presId="urn:microsoft.com/office/officeart/2005/8/layout/vList5"/>
    <dgm:cxn modelId="{A4FD7255-27CF-47E9-A3EB-263900C8DB53}" type="presParOf" srcId="{43DD98BE-ACDD-48F1-95D9-6158CB658F53}" destId="{3220853D-1483-4E9E-9F30-33FE23F9FC35}" srcOrd="1" destOrd="0" presId="urn:microsoft.com/office/officeart/2005/8/layout/vList5"/>
    <dgm:cxn modelId="{523B0269-487A-4042-AA69-D143E2682163}" type="presParOf" srcId="{B11333F8-8615-4295-8B40-7494FAE75303}" destId="{38E91960-09A5-4ADC-B860-6EBFF156E9F5}" srcOrd="3" destOrd="0" presId="urn:microsoft.com/office/officeart/2005/8/layout/vList5"/>
    <dgm:cxn modelId="{128D7413-8308-464C-A157-7B6F3D6B3B03}" type="presParOf" srcId="{B11333F8-8615-4295-8B40-7494FAE75303}" destId="{021E3005-9156-4D1F-A3C0-A39B243BAE3D}" srcOrd="4" destOrd="0" presId="urn:microsoft.com/office/officeart/2005/8/layout/vList5"/>
    <dgm:cxn modelId="{A60AAA81-A8A2-49FA-B089-BD88BBA326C2}" type="presParOf" srcId="{021E3005-9156-4D1F-A3C0-A39B243BAE3D}" destId="{2181ECAE-29B1-4412-916E-B632016D0E96}" srcOrd="0" destOrd="0" presId="urn:microsoft.com/office/officeart/2005/8/layout/vList5"/>
    <dgm:cxn modelId="{BB8D011E-471B-48E2-808D-29B6D101D06C}" type="presParOf" srcId="{021E3005-9156-4D1F-A3C0-A39B243BAE3D}" destId="{6F7B84E1-4F5E-488E-B63E-47EB7C41202E}" srcOrd="1" destOrd="0" presId="urn:microsoft.com/office/officeart/2005/8/layout/vList5"/>
    <dgm:cxn modelId="{6E70A42F-467D-48C9-A407-9FAC77B5CD41}" type="presParOf" srcId="{B11333F8-8615-4295-8B40-7494FAE75303}" destId="{ED264651-CB30-4141-AC82-FE610170208A}" srcOrd="5" destOrd="0" presId="urn:microsoft.com/office/officeart/2005/8/layout/vList5"/>
    <dgm:cxn modelId="{FC7AC8DE-42E5-492C-9242-7074871170AA}" type="presParOf" srcId="{B11333F8-8615-4295-8B40-7494FAE75303}" destId="{13D70AFA-DD49-438A-9B99-A435FBF1783B}" srcOrd="6" destOrd="0" presId="urn:microsoft.com/office/officeart/2005/8/layout/vList5"/>
    <dgm:cxn modelId="{8290E9C0-A97E-4B54-A3F7-F2F0470A4BAC}" type="presParOf" srcId="{13D70AFA-DD49-438A-9B99-A435FBF1783B}" destId="{7E690B02-FF14-4570-95D3-A7594C1BCC4C}" srcOrd="0" destOrd="0" presId="urn:microsoft.com/office/officeart/2005/8/layout/vList5"/>
    <dgm:cxn modelId="{FB7AEC30-59A6-4387-8749-027AE9EE951A}" type="presParOf" srcId="{13D70AFA-DD49-438A-9B99-A435FBF1783B}" destId="{EFAD11E3-268F-4113-A4C4-B2E1B62C740F}" srcOrd="1" destOrd="0" presId="urn:microsoft.com/office/officeart/2005/8/layout/vList5"/>
    <dgm:cxn modelId="{97CC9C7D-B5FD-4971-97BB-7446E85421AC}" type="presParOf" srcId="{B11333F8-8615-4295-8B40-7494FAE75303}" destId="{47069A21-1A21-453E-AAFB-5E911003F6C3}" srcOrd="7" destOrd="0" presId="urn:microsoft.com/office/officeart/2005/8/layout/vList5"/>
    <dgm:cxn modelId="{5792636E-C68E-4908-AFF5-97D7A81ACC7E}" type="presParOf" srcId="{B11333F8-8615-4295-8B40-7494FAE75303}" destId="{B2236F1E-4FAD-4367-B80C-CD17EEC4C217}" srcOrd="8" destOrd="0" presId="urn:microsoft.com/office/officeart/2005/8/layout/vList5"/>
    <dgm:cxn modelId="{1CF6D058-8410-4960-A0B9-4BDF0A5A0339}" type="presParOf" srcId="{B2236F1E-4FAD-4367-B80C-CD17EEC4C217}" destId="{6605F0FF-C722-4F10-B409-59A249E1EB83}" srcOrd="0" destOrd="0" presId="urn:microsoft.com/office/officeart/2005/8/layout/vList5"/>
    <dgm:cxn modelId="{2EBB678C-4342-46BC-AA7B-9FC764F5C4A7}" type="presParOf" srcId="{B2236F1E-4FAD-4367-B80C-CD17EEC4C217}" destId="{9AFFC05F-AE92-44EA-AAEA-CF5E08B32305}" srcOrd="1" destOrd="0" presId="urn:microsoft.com/office/officeart/2005/8/layout/vList5"/>
    <dgm:cxn modelId="{399BEC6A-0FC8-4A0A-B82D-B65A7FFD35DA}" type="presParOf" srcId="{B11333F8-8615-4295-8B40-7494FAE75303}" destId="{9780047F-0885-497B-8DEA-2C4E45095B6A}" srcOrd="9" destOrd="0" presId="urn:microsoft.com/office/officeart/2005/8/layout/vList5"/>
    <dgm:cxn modelId="{1CBD2926-694C-49B8-81EF-8DCCE232F367}" type="presParOf" srcId="{B11333F8-8615-4295-8B40-7494FAE75303}" destId="{45339028-CC1B-4A4F-AA19-C18581E034D9}" srcOrd="10" destOrd="0" presId="urn:microsoft.com/office/officeart/2005/8/layout/vList5"/>
    <dgm:cxn modelId="{E41732DE-190C-409C-872E-E3913D002B41}" type="presParOf" srcId="{45339028-CC1B-4A4F-AA19-C18581E034D9}" destId="{4C831172-5BBE-4FB0-814A-89CCEEA16A60}" srcOrd="0" destOrd="0" presId="urn:microsoft.com/office/officeart/2005/8/layout/vList5"/>
    <dgm:cxn modelId="{22FE7394-3474-4F7B-B30A-641DBB5F1A32}" type="presParOf" srcId="{45339028-CC1B-4A4F-AA19-C18581E034D9}" destId="{3E019535-B1B3-4F62-BDFD-F11C20C6F4D9}" srcOrd="1" destOrd="0" presId="urn:microsoft.com/office/officeart/2005/8/layout/vList5"/>
    <dgm:cxn modelId="{C99C035F-DA9C-434F-812D-62ADF27C84EC}" type="presParOf" srcId="{B11333F8-8615-4295-8B40-7494FAE75303}" destId="{2F250C6A-88F8-4B97-9178-DD0887DDE5B4}" srcOrd="11" destOrd="0" presId="urn:microsoft.com/office/officeart/2005/8/layout/vList5"/>
    <dgm:cxn modelId="{BC7C37DE-779B-4FD3-A0FA-8989EAEA21FA}" type="presParOf" srcId="{B11333F8-8615-4295-8B40-7494FAE75303}" destId="{21347910-5EFE-4D76-9F9B-C468344DB120}" srcOrd="12" destOrd="0" presId="urn:microsoft.com/office/officeart/2005/8/layout/vList5"/>
    <dgm:cxn modelId="{1FD2B0EC-8330-4051-991A-A52FD379F187}" type="presParOf" srcId="{21347910-5EFE-4D76-9F9B-C468344DB120}" destId="{AF4D7AB8-C155-4F36-8F97-3AA938AEB39F}" srcOrd="0" destOrd="0" presId="urn:microsoft.com/office/officeart/2005/8/layout/vList5"/>
    <dgm:cxn modelId="{740DDED0-0FA1-49B4-A0C0-38FD82C3489A}" type="presParOf" srcId="{21347910-5EFE-4D76-9F9B-C468344DB120}" destId="{9856DC44-7458-4D5C-ACE5-42D81C448D6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90CCBB-63E1-4716-985E-F8B9991355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A5B91-275F-4697-B793-010C34CA4741}">
      <dgm:prSet phldrT="[Текст]" custT="1"/>
      <dgm:spPr/>
      <dgm:t>
        <a:bodyPr/>
        <a:lstStyle/>
        <a:p>
          <a:r>
            <a:rPr lang="en-US" sz="2800" dirty="0"/>
            <a:t>3.1</a:t>
          </a:r>
          <a:endParaRPr lang="ru-RU" sz="2800" dirty="0"/>
        </a:p>
      </dgm:t>
    </dgm:pt>
    <dgm:pt modelId="{1D55261D-1EFF-4AB9-A698-3F8980FA3ACB}" type="parTrans" cxnId="{B8BB42D8-F22D-48CE-BCAC-2834829F8AD9}">
      <dgm:prSet/>
      <dgm:spPr/>
      <dgm:t>
        <a:bodyPr/>
        <a:lstStyle/>
        <a:p>
          <a:endParaRPr lang="ru-RU" sz="1800"/>
        </a:p>
      </dgm:t>
    </dgm:pt>
    <dgm:pt modelId="{52EBCB68-A0B7-4E7D-A895-F4D28DFCDCEF}" type="sibTrans" cxnId="{B8BB42D8-F22D-48CE-BCAC-2834829F8AD9}">
      <dgm:prSet/>
      <dgm:spPr/>
      <dgm:t>
        <a:bodyPr/>
        <a:lstStyle/>
        <a:p>
          <a:endParaRPr lang="ru-RU" sz="1800"/>
        </a:p>
      </dgm:t>
    </dgm:pt>
    <dgm:pt modelId="{6AEEC152-7706-41CF-8AB9-230F337A5A41}">
      <dgm:prSet phldrT="[Текст]" custT="1"/>
      <dgm:spPr/>
      <dgm:t>
        <a:bodyPr/>
        <a:lstStyle/>
        <a:p>
          <a:r>
            <a:rPr lang="en-US" sz="2800" dirty="0"/>
            <a:t>3.3</a:t>
          </a:r>
          <a:endParaRPr lang="ru-RU" sz="2800" dirty="0"/>
        </a:p>
      </dgm:t>
    </dgm:pt>
    <dgm:pt modelId="{74654B20-FFED-4638-A1C9-BE55031EA436}" type="sibTrans" cxnId="{EDC23077-3F4D-4790-BD93-291FE8DE21D1}">
      <dgm:prSet/>
      <dgm:spPr/>
      <dgm:t>
        <a:bodyPr/>
        <a:lstStyle/>
        <a:p>
          <a:endParaRPr lang="ru-RU" sz="1800"/>
        </a:p>
      </dgm:t>
    </dgm:pt>
    <dgm:pt modelId="{C53A31B2-67B7-4578-A049-C5C632137EEC}" type="parTrans" cxnId="{EDC23077-3F4D-4790-BD93-291FE8DE21D1}">
      <dgm:prSet/>
      <dgm:spPr/>
      <dgm:t>
        <a:bodyPr/>
        <a:lstStyle/>
        <a:p>
          <a:endParaRPr lang="ru-RU" sz="1800"/>
        </a:p>
      </dgm:t>
    </dgm:pt>
    <dgm:pt modelId="{3D62E87E-F009-4149-87C8-4DA43A16172A}">
      <dgm:prSet phldrT="[Текст]" custT="1"/>
      <dgm:spPr/>
      <dgm:t>
        <a:bodyPr/>
        <a:lstStyle/>
        <a:p>
          <a:r>
            <a:rPr lang="ru-RU" sz="1800" u="none" dirty="0"/>
            <a:t>Поэтапное внедрение информационной системы поддержки принятия врачебных решений в профильных государственных бюджетных учреждениях здравоохранения Минздрава Республики Дагестан</a:t>
          </a:r>
          <a:endParaRPr lang="ru-RU" sz="1800" dirty="0"/>
        </a:p>
      </dgm:t>
    </dgm:pt>
    <dgm:pt modelId="{65DFCF55-98C0-4D39-8C31-39E02E3E6CFD}">
      <dgm:prSet phldrT="[Текст]" custT="1"/>
      <dgm:spPr/>
      <dgm:t>
        <a:bodyPr/>
        <a:lstStyle/>
        <a:p>
          <a:r>
            <a:rPr lang="en-US" sz="2800" dirty="0"/>
            <a:t>3.2</a:t>
          </a:r>
          <a:endParaRPr lang="ru-RU" sz="2800" dirty="0"/>
        </a:p>
      </dgm:t>
    </dgm:pt>
    <dgm:pt modelId="{27553C37-2441-4FF0-A46D-ECD532629454}" type="sibTrans" cxnId="{9B979D84-3425-4A39-AE18-DAB2F38076CA}">
      <dgm:prSet/>
      <dgm:spPr/>
      <dgm:t>
        <a:bodyPr/>
        <a:lstStyle/>
        <a:p>
          <a:endParaRPr lang="ru-RU" sz="1800"/>
        </a:p>
      </dgm:t>
    </dgm:pt>
    <dgm:pt modelId="{AC430789-6EE0-493E-8F84-A4D343D64254}" type="parTrans" cxnId="{9B979D84-3425-4A39-AE18-DAB2F38076CA}">
      <dgm:prSet/>
      <dgm:spPr/>
      <dgm:t>
        <a:bodyPr/>
        <a:lstStyle/>
        <a:p>
          <a:endParaRPr lang="ru-RU" sz="1800"/>
        </a:p>
      </dgm:t>
    </dgm:pt>
    <dgm:pt modelId="{17668F1B-6B6B-4159-8BBB-4E2CFC788E52}" type="sibTrans" cxnId="{6A349A2C-7731-4520-8681-F6EB50D8AE27}">
      <dgm:prSet/>
      <dgm:spPr/>
      <dgm:t>
        <a:bodyPr/>
        <a:lstStyle/>
        <a:p>
          <a:endParaRPr lang="ru-RU" sz="1800"/>
        </a:p>
      </dgm:t>
    </dgm:pt>
    <dgm:pt modelId="{3869870B-391D-4730-BBA9-0389889DF010}" type="parTrans" cxnId="{6A349A2C-7731-4520-8681-F6EB50D8AE27}">
      <dgm:prSet/>
      <dgm:spPr/>
      <dgm:t>
        <a:bodyPr/>
        <a:lstStyle/>
        <a:p>
          <a:endParaRPr lang="ru-RU" sz="1800"/>
        </a:p>
      </dgm:t>
    </dgm:pt>
    <dgm:pt modelId="{52FCC235-7B6D-43B3-A33A-DFA25DC20705}">
      <dgm:prSet phldrT="[Текст]" custT="1"/>
      <dgm:spPr/>
      <dgm:t>
        <a:bodyPr/>
        <a:lstStyle/>
        <a:p>
          <a:r>
            <a:rPr lang="ru-RU" sz="1800" u="none" dirty="0"/>
            <a:t>Внедрение системы </a:t>
          </a:r>
          <a:r>
            <a:rPr lang="ru-RU" sz="1800" u="none" dirty="0" err="1"/>
            <a:t>телемедицинских</a:t>
          </a:r>
          <a:r>
            <a:rPr lang="ru-RU" sz="1800" u="none" dirty="0"/>
            <a:t> консультаций ведущими специалистами профильных национальных медицинских исследовательских центров Минздрава России для врачей медицинских организаций республики по профилю «Онкология»</a:t>
          </a:r>
          <a:endParaRPr lang="ru-RU" sz="1800" dirty="0"/>
        </a:p>
      </dgm:t>
    </dgm:pt>
    <dgm:pt modelId="{315336DB-B4CF-48A3-949A-DB7D5DBE8B2C}" type="sibTrans" cxnId="{43D30BB7-52D9-49A9-91E8-8173E13AB788}">
      <dgm:prSet/>
      <dgm:spPr/>
      <dgm:t>
        <a:bodyPr/>
        <a:lstStyle/>
        <a:p>
          <a:endParaRPr lang="ru-RU" sz="1800"/>
        </a:p>
      </dgm:t>
    </dgm:pt>
    <dgm:pt modelId="{6A5FD4DF-AD33-4382-8407-7FB779BF8D2A}" type="parTrans" cxnId="{43D30BB7-52D9-49A9-91E8-8173E13AB788}">
      <dgm:prSet/>
      <dgm:spPr/>
      <dgm:t>
        <a:bodyPr/>
        <a:lstStyle/>
        <a:p>
          <a:endParaRPr lang="ru-RU" sz="1800"/>
        </a:p>
      </dgm:t>
    </dgm:pt>
    <dgm:pt modelId="{795F195C-69EB-4953-A7F6-9F3B2280ADE0}">
      <dgm:prSet phldrT="[Текст]" custT="1"/>
      <dgm:spPr/>
      <dgm:t>
        <a:bodyPr/>
        <a:lstStyle/>
        <a:p>
          <a:r>
            <a:rPr lang="ru-RU" sz="1800" u="none" dirty="0"/>
            <a:t>Поэтапное внедрение электронного документооборота в работу профильных медицинских организаций Республики Дагестан</a:t>
          </a:r>
          <a:endParaRPr lang="ru-RU" sz="1800" dirty="0"/>
        </a:p>
      </dgm:t>
    </dgm:pt>
    <dgm:pt modelId="{66000917-4A6E-484D-A7BB-A4CDFB83DC63}" type="sibTrans" cxnId="{49935120-0008-45E1-AA17-12C91186B107}">
      <dgm:prSet/>
      <dgm:spPr/>
      <dgm:t>
        <a:bodyPr/>
        <a:lstStyle/>
        <a:p>
          <a:endParaRPr lang="ru-RU" sz="1800"/>
        </a:p>
      </dgm:t>
    </dgm:pt>
    <dgm:pt modelId="{0B75071C-234D-4231-9B15-40FFFE2A9A22}" type="parTrans" cxnId="{49935120-0008-45E1-AA17-12C91186B107}">
      <dgm:prSet/>
      <dgm:spPr/>
      <dgm:t>
        <a:bodyPr/>
        <a:lstStyle/>
        <a:p>
          <a:endParaRPr lang="ru-RU" sz="1800"/>
        </a:p>
      </dgm:t>
    </dgm:pt>
    <dgm:pt modelId="{B11333F8-8615-4295-8B40-7494FAE75303}" type="pres">
      <dgm:prSet presAssocID="{2690CCBB-63E1-4716-985E-F8B999135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61AF9-DA72-4EDF-9C5B-1D92DF8E399F}" type="pres">
      <dgm:prSet presAssocID="{36AA5B91-275F-4697-B793-010C34CA4741}" presName="linNode" presStyleCnt="0"/>
      <dgm:spPr/>
    </dgm:pt>
    <dgm:pt modelId="{0D665C2F-B665-4BB2-80D4-B072638CA0A0}" type="pres">
      <dgm:prSet presAssocID="{36AA5B91-275F-4697-B793-010C34CA4741}" presName="parentText" presStyleLbl="node1" presStyleIdx="0" presStyleCnt="3" custScaleX="45495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C075-C170-4AD2-B667-0B1FF6582D41}" type="pres">
      <dgm:prSet presAssocID="{36AA5B91-275F-4697-B793-010C34CA4741}" presName="descendantText" presStyleLbl="alignAccFollowNode1" presStyleIdx="0" presStyleCnt="3" custScaleX="139009" custScaleY="131104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A3FD-57A7-47D7-B1F3-7CA98BE09D50}" type="pres">
      <dgm:prSet presAssocID="{52EBCB68-A0B7-4E7D-A895-F4D28DFCDCEF}" presName="sp" presStyleCnt="0"/>
      <dgm:spPr/>
    </dgm:pt>
    <dgm:pt modelId="{43DD98BE-ACDD-48F1-95D9-6158CB658F53}" type="pres">
      <dgm:prSet presAssocID="{65DFCF55-98C0-4D39-8C31-39E02E3E6CFD}" presName="linNode" presStyleCnt="0"/>
      <dgm:spPr/>
    </dgm:pt>
    <dgm:pt modelId="{2D6121FE-46B8-4743-88E7-CA24AB533C75}" type="pres">
      <dgm:prSet presAssocID="{65DFCF55-98C0-4D39-8C31-39E02E3E6CFD}" presName="parentText" presStyleLbl="node1" presStyleIdx="1" presStyleCnt="3" custScaleX="45495" custScaleY="77951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0853D-1483-4E9E-9F30-33FE23F9FC35}" type="pres">
      <dgm:prSet presAssocID="{65DFCF55-98C0-4D39-8C31-39E02E3E6CFD}" presName="descendantText" presStyleLbl="alignAccFollowNode1" presStyleIdx="1" presStyleCnt="3" custScaleX="139009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1960-09A5-4ADC-B860-6EBFF156E9F5}" type="pres">
      <dgm:prSet presAssocID="{27553C37-2441-4FF0-A46D-ECD532629454}" presName="sp" presStyleCnt="0"/>
      <dgm:spPr/>
    </dgm:pt>
    <dgm:pt modelId="{021E3005-9156-4D1F-A3C0-A39B243BAE3D}" type="pres">
      <dgm:prSet presAssocID="{6AEEC152-7706-41CF-8AB9-230F337A5A41}" presName="linNode" presStyleCnt="0"/>
      <dgm:spPr/>
    </dgm:pt>
    <dgm:pt modelId="{2181ECAE-29B1-4412-916E-B632016D0E96}" type="pres">
      <dgm:prSet presAssocID="{6AEEC152-7706-41CF-8AB9-230F337A5A41}" presName="parentText" presStyleLbl="node1" presStyleIdx="2" presStyleCnt="3" custScaleX="45495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B84E1-4F5E-488E-B63E-47EB7C41202E}" type="pres">
      <dgm:prSet presAssocID="{6AEEC152-7706-41CF-8AB9-230F337A5A41}" presName="descendantText" presStyleLbl="alignAccFollowNode1" presStyleIdx="2" presStyleCnt="3" custScaleX="139009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9B67C-57C4-41E5-AA13-FD8FD4CC1C7A}" type="presOf" srcId="{36AA5B91-275F-4697-B793-010C34CA4741}" destId="{0D665C2F-B665-4BB2-80D4-B072638CA0A0}" srcOrd="0" destOrd="0" presId="urn:microsoft.com/office/officeart/2005/8/layout/vList5"/>
    <dgm:cxn modelId="{CA2002EA-9425-4305-A1D9-AF980CE5E7C3}" type="presOf" srcId="{795F195C-69EB-4953-A7F6-9F3B2280ADE0}" destId="{6F7B84E1-4F5E-488E-B63E-47EB7C41202E}" srcOrd="0" destOrd="0" presId="urn:microsoft.com/office/officeart/2005/8/layout/vList5"/>
    <dgm:cxn modelId="{49935120-0008-45E1-AA17-12C91186B107}" srcId="{6AEEC152-7706-41CF-8AB9-230F337A5A41}" destId="{795F195C-69EB-4953-A7F6-9F3B2280ADE0}" srcOrd="0" destOrd="0" parTransId="{0B75071C-234D-4231-9B15-40FFFE2A9A22}" sibTransId="{66000917-4A6E-484D-A7BB-A4CDFB83DC63}"/>
    <dgm:cxn modelId="{B8BB42D8-F22D-48CE-BCAC-2834829F8AD9}" srcId="{2690CCBB-63E1-4716-985E-F8B999135583}" destId="{36AA5B91-275F-4697-B793-010C34CA4741}" srcOrd="0" destOrd="0" parTransId="{1D55261D-1EFF-4AB9-A698-3F8980FA3ACB}" sibTransId="{52EBCB68-A0B7-4E7D-A895-F4D28DFCDCEF}"/>
    <dgm:cxn modelId="{7C90AAA4-6982-4931-AA53-E260B9177691}" type="presOf" srcId="{52FCC235-7B6D-43B3-A33A-DFA25DC20705}" destId="{EC54C075-C170-4AD2-B667-0B1FF6582D41}" srcOrd="0" destOrd="0" presId="urn:microsoft.com/office/officeart/2005/8/layout/vList5"/>
    <dgm:cxn modelId="{9B979D84-3425-4A39-AE18-DAB2F38076CA}" srcId="{2690CCBB-63E1-4716-985E-F8B999135583}" destId="{65DFCF55-98C0-4D39-8C31-39E02E3E6CFD}" srcOrd="1" destOrd="0" parTransId="{AC430789-6EE0-493E-8F84-A4D343D64254}" sibTransId="{27553C37-2441-4FF0-A46D-ECD532629454}"/>
    <dgm:cxn modelId="{6071EC28-5D29-4807-A4A6-5EDA97F1B753}" type="presOf" srcId="{65DFCF55-98C0-4D39-8C31-39E02E3E6CFD}" destId="{2D6121FE-46B8-4743-88E7-CA24AB533C75}" srcOrd="0" destOrd="0" presId="urn:microsoft.com/office/officeart/2005/8/layout/vList5"/>
    <dgm:cxn modelId="{0D5E2244-A400-47C8-B479-1623E975086F}" type="presOf" srcId="{2690CCBB-63E1-4716-985E-F8B999135583}" destId="{B11333F8-8615-4295-8B40-7494FAE75303}" srcOrd="0" destOrd="0" presId="urn:microsoft.com/office/officeart/2005/8/layout/vList5"/>
    <dgm:cxn modelId="{EDC23077-3F4D-4790-BD93-291FE8DE21D1}" srcId="{2690CCBB-63E1-4716-985E-F8B999135583}" destId="{6AEEC152-7706-41CF-8AB9-230F337A5A41}" srcOrd="2" destOrd="0" parTransId="{C53A31B2-67B7-4578-A049-C5C632137EEC}" sibTransId="{74654B20-FFED-4638-A1C9-BE55031EA436}"/>
    <dgm:cxn modelId="{43D30BB7-52D9-49A9-91E8-8173E13AB788}" srcId="{36AA5B91-275F-4697-B793-010C34CA4741}" destId="{52FCC235-7B6D-43B3-A33A-DFA25DC20705}" srcOrd="0" destOrd="0" parTransId="{6A5FD4DF-AD33-4382-8407-7FB779BF8D2A}" sibTransId="{315336DB-B4CF-48A3-949A-DB7D5DBE8B2C}"/>
    <dgm:cxn modelId="{59244DFF-24D0-4A76-A59F-1357DC556B29}" type="presOf" srcId="{3D62E87E-F009-4149-87C8-4DA43A16172A}" destId="{3220853D-1483-4E9E-9F30-33FE23F9FC35}" srcOrd="0" destOrd="0" presId="urn:microsoft.com/office/officeart/2005/8/layout/vList5"/>
    <dgm:cxn modelId="{6A349A2C-7731-4520-8681-F6EB50D8AE27}" srcId="{65DFCF55-98C0-4D39-8C31-39E02E3E6CFD}" destId="{3D62E87E-F009-4149-87C8-4DA43A16172A}" srcOrd="0" destOrd="0" parTransId="{3869870B-391D-4730-BBA9-0389889DF010}" sibTransId="{17668F1B-6B6B-4159-8BBB-4E2CFC788E52}"/>
    <dgm:cxn modelId="{B762F2E8-AD80-4C77-BF65-4E2AFB3CAB50}" type="presOf" srcId="{6AEEC152-7706-41CF-8AB9-230F337A5A41}" destId="{2181ECAE-29B1-4412-916E-B632016D0E96}" srcOrd="0" destOrd="0" presId="urn:microsoft.com/office/officeart/2005/8/layout/vList5"/>
    <dgm:cxn modelId="{D3DB26FB-0250-4801-8293-9C231A75550C}" type="presParOf" srcId="{B11333F8-8615-4295-8B40-7494FAE75303}" destId="{AF961AF9-DA72-4EDF-9C5B-1D92DF8E399F}" srcOrd="0" destOrd="0" presId="urn:microsoft.com/office/officeart/2005/8/layout/vList5"/>
    <dgm:cxn modelId="{8F1DA24E-E266-486B-868A-899D4556F37D}" type="presParOf" srcId="{AF961AF9-DA72-4EDF-9C5B-1D92DF8E399F}" destId="{0D665C2F-B665-4BB2-80D4-B072638CA0A0}" srcOrd="0" destOrd="0" presId="urn:microsoft.com/office/officeart/2005/8/layout/vList5"/>
    <dgm:cxn modelId="{8C0CFC19-F90E-43C8-AEA9-4E31B6CE12B5}" type="presParOf" srcId="{AF961AF9-DA72-4EDF-9C5B-1D92DF8E399F}" destId="{EC54C075-C170-4AD2-B667-0B1FF6582D41}" srcOrd="1" destOrd="0" presId="urn:microsoft.com/office/officeart/2005/8/layout/vList5"/>
    <dgm:cxn modelId="{141FFB76-1C2E-4F8B-9294-1DC60D297885}" type="presParOf" srcId="{B11333F8-8615-4295-8B40-7494FAE75303}" destId="{3AE7A3FD-57A7-47D7-B1F3-7CA98BE09D50}" srcOrd="1" destOrd="0" presId="urn:microsoft.com/office/officeart/2005/8/layout/vList5"/>
    <dgm:cxn modelId="{F461B142-F3E5-4772-847C-D343AE6B6410}" type="presParOf" srcId="{B11333F8-8615-4295-8B40-7494FAE75303}" destId="{43DD98BE-ACDD-48F1-95D9-6158CB658F53}" srcOrd="2" destOrd="0" presId="urn:microsoft.com/office/officeart/2005/8/layout/vList5"/>
    <dgm:cxn modelId="{476FDAF9-F7C7-4F92-9227-0D235AE6B035}" type="presParOf" srcId="{43DD98BE-ACDD-48F1-95D9-6158CB658F53}" destId="{2D6121FE-46B8-4743-88E7-CA24AB533C75}" srcOrd="0" destOrd="0" presId="urn:microsoft.com/office/officeart/2005/8/layout/vList5"/>
    <dgm:cxn modelId="{0FF77B71-3170-4B8C-8D18-797450D82F79}" type="presParOf" srcId="{43DD98BE-ACDD-48F1-95D9-6158CB658F53}" destId="{3220853D-1483-4E9E-9F30-33FE23F9FC35}" srcOrd="1" destOrd="0" presId="urn:microsoft.com/office/officeart/2005/8/layout/vList5"/>
    <dgm:cxn modelId="{2BFC337C-D0CF-48DC-97C7-81FF880BDB4C}" type="presParOf" srcId="{B11333F8-8615-4295-8B40-7494FAE75303}" destId="{38E91960-09A5-4ADC-B860-6EBFF156E9F5}" srcOrd="3" destOrd="0" presId="urn:microsoft.com/office/officeart/2005/8/layout/vList5"/>
    <dgm:cxn modelId="{CAC34412-F574-46EB-8A37-65FDA5E6C5CB}" type="presParOf" srcId="{B11333F8-8615-4295-8B40-7494FAE75303}" destId="{021E3005-9156-4D1F-A3C0-A39B243BAE3D}" srcOrd="4" destOrd="0" presId="urn:microsoft.com/office/officeart/2005/8/layout/vList5"/>
    <dgm:cxn modelId="{118C7E01-7E59-4E62-B1EE-41F1468398AC}" type="presParOf" srcId="{021E3005-9156-4D1F-A3C0-A39B243BAE3D}" destId="{2181ECAE-29B1-4412-916E-B632016D0E96}" srcOrd="0" destOrd="0" presId="urn:microsoft.com/office/officeart/2005/8/layout/vList5"/>
    <dgm:cxn modelId="{0AE46907-AAD2-4394-8102-7A3F154C38D9}" type="presParOf" srcId="{021E3005-9156-4D1F-A3C0-A39B243BAE3D}" destId="{6F7B84E1-4F5E-488E-B63E-47EB7C4120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90CCBB-63E1-4716-985E-F8B99913558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AA5B91-275F-4697-B793-010C34CA4741}">
      <dgm:prSet phldrT="[Текст]" custT="1"/>
      <dgm:spPr/>
      <dgm:t>
        <a:bodyPr/>
        <a:lstStyle/>
        <a:p>
          <a:r>
            <a:rPr lang="ru-RU" sz="2800" dirty="0"/>
            <a:t>4</a:t>
          </a:r>
          <a:r>
            <a:rPr lang="en-US" sz="2800" dirty="0"/>
            <a:t>.1</a:t>
          </a:r>
          <a:endParaRPr lang="ru-RU" sz="2800" dirty="0"/>
        </a:p>
      </dgm:t>
    </dgm:pt>
    <dgm:pt modelId="{1D55261D-1EFF-4AB9-A698-3F8980FA3ACB}" type="parTrans" cxnId="{B8BB42D8-F22D-48CE-BCAC-2834829F8AD9}">
      <dgm:prSet/>
      <dgm:spPr/>
      <dgm:t>
        <a:bodyPr/>
        <a:lstStyle/>
        <a:p>
          <a:endParaRPr lang="ru-RU" sz="1800"/>
        </a:p>
      </dgm:t>
    </dgm:pt>
    <dgm:pt modelId="{52EBCB68-A0B7-4E7D-A895-F4D28DFCDCEF}" type="sibTrans" cxnId="{B8BB42D8-F22D-48CE-BCAC-2834829F8AD9}">
      <dgm:prSet/>
      <dgm:spPr/>
      <dgm:t>
        <a:bodyPr/>
        <a:lstStyle/>
        <a:p>
          <a:endParaRPr lang="ru-RU" sz="1800"/>
        </a:p>
      </dgm:t>
    </dgm:pt>
    <dgm:pt modelId="{6AEEC152-7706-41CF-8AB9-230F337A5A41}">
      <dgm:prSet phldrT="[Текст]" custT="1"/>
      <dgm:spPr/>
      <dgm:t>
        <a:bodyPr/>
        <a:lstStyle/>
        <a:p>
          <a:r>
            <a:rPr lang="ru-RU" sz="2800" dirty="0"/>
            <a:t>4</a:t>
          </a:r>
          <a:r>
            <a:rPr lang="en-US" sz="2800" dirty="0"/>
            <a:t>.3</a:t>
          </a:r>
          <a:endParaRPr lang="ru-RU" sz="2800" dirty="0"/>
        </a:p>
      </dgm:t>
    </dgm:pt>
    <dgm:pt modelId="{74654B20-FFED-4638-A1C9-BE55031EA436}" type="sibTrans" cxnId="{EDC23077-3F4D-4790-BD93-291FE8DE21D1}">
      <dgm:prSet/>
      <dgm:spPr/>
      <dgm:t>
        <a:bodyPr/>
        <a:lstStyle/>
        <a:p>
          <a:endParaRPr lang="ru-RU" sz="1800"/>
        </a:p>
      </dgm:t>
    </dgm:pt>
    <dgm:pt modelId="{C53A31B2-67B7-4578-A049-C5C632137EEC}" type="parTrans" cxnId="{EDC23077-3F4D-4790-BD93-291FE8DE21D1}">
      <dgm:prSet/>
      <dgm:spPr/>
      <dgm:t>
        <a:bodyPr/>
        <a:lstStyle/>
        <a:p>
          <a:endParaRPr lang="ru-RU" sz="1800"/>
        </a:p>
      </dgm:t>
    </dgm:pt>
    <dgm:pt modelId="{3D62E87E-F009-4149-87C8-4DA43A16172A}">
      <dgm:prSet phldrT="[Текст]" custT="1"/>
      <dgm:spPr/>
      <dgm:t>
        <a:bodyPr/>
        <a:lstStyle/>
        <a:p>
          <a:r>
            <a:rPr lang="ru-RU" sz="1800" u="none" dirty="0"/>
            <a:t>Разработка предложений по укреплению кадрового потенциала онкологической службы на среднесрочный период</a:t>
          </a:r>
          <a:endParaRPr lang="ru-RU" sz="1800" dirty="0"/>
        </a:p>
      </dgm:t>
    </dgm:pt>
    <dgm:pt modelId="{65DFCF55-98C0-4D39-8C31-39E02E3E6CFD}">
      <dgm:prSet phldrT="[Текст]" custT="1"/>
      <dgm:spPr/>
      <dgm:t>
        <a:bodyPr/>
        <a:lstStyle/>
        <a:p>
          <a:r>
            <a:rPr lang="ru-RU" sz="2800" dirty="0"/>
            <a:t>4</a:t>
          </a:r>
          <a:r>
            <a:rPr lang="en-US" sz="2800" dirty="0"/>
            <a:t>.2</a:t>
          </a:r>
          <a:endParaRPr lang="ru-RU" sz="2800" dirty="0"/>
        </a:p>
      </dgm:t>
    </dgm:pt>
    <dgm:pt modelId="{27553C37-2441-4FF0-A46D-ECD532629454}" type="sibTrans" cxnId="{9B979D84-3425-4A39-AE18-DAB2F38076CA}">
      <dgm:prSet/>
      <dgm:spPr/>
      <dgm:t>
        <a:bodyPr/>
        <a:lstStyle/>
        <a:p>
          <a:endParaRPr lang="ru-RU" sz="1800"/>
        </a:p>
      </dgm:t>
    </dgm:pt>
    <dgm:pt modelId="{AC430789-6EE0-493E-8F84-A4D343D64254}" type="parTrans" cxnId="{9B979D84-3425-4A39-AE18-DAB2F38076CA}">
      <dgm:prSet/>
      <dgm:spPr/>
      <dgm:t>
        <a:bodyPr/>
        <a:lstStyle/>
        <a:p>
          <a:endParaRPr lang="ru-RU" sz="1800"/>
        </a:p>
      </dgm:t>
    </dgm:pt>
    <dgm:pt modelId="{17668F1B-6B6B-4159-8BBB-4E2CFC788E52}" type="sibTrans" cxnId="{6A349A2C-7731-4520-8681-F6EB50D8AE27}">
      <dgm:prSet/>
      <dgm:spPr/>
      <dgm:t>
        <a:bodyPr/>
        <a:lstStyle/>
        <a:p>
          <a:endParaRPr lang="ru-RU" sz="1800"/>
        </a:p>
      </dgm:t>
    </dgm:pt>
    <dgm:pt modelId="{3869870B-391D-4730-BBA9-0389889DF010}" type="parTrans" cxnId="{6A349A2C-7731-4520-8681-F6EB50D8AE27}">
      <dgm:prSet/>
      <dgm:spPr/>
      <dgm:t>
        <a:bodyPr/>
        <a:lstStyle/>
        <a:p>
          <a:endParaRPr lang="ru-RU" sz="1800"/>
        </a:p>
      </dgm:t>
    </dgm:pt>
    <dgm:pt modelId="{52FCC235-7B6D-43B3-A33A-DFA25DC20705}">
      <dgm:prSet phldrT="[Текст]" custT="1"/>
      <dgm:spPr/>
      <dgm:t>
        <a:bodyPr/>
        <a:lstStyle/>
        <a:p>
          <a:r>
            <a:rPr lang="ru-RU" sz="1800" u="none" dirty="0"/>
            <a:t>Определение потребности во врачах-специалистах и медицинских работниках со средним профессиональным образованием для медицинских организаций, оказывающих медицинскую помощь больным с онкологическими заболеваниями, на основе анализа кадровых ресурсов (в разрезе обеспеченности врачами и средним медицинским персоналом по территориям, уровням оказания медицинской помощи) и прогноза кадровой потребности онкологической службы на среднесрочный период (2019-2021 гг.)</a:t>
          </a:r>
          <a:endParaRPr lang="ru-RU" sz="1800" dirty="0"/>
        </a:p>
      </dgm:t>
    </dgm:pt>
    <dgm:pt modelId="{315336DB-B4CF-48A3-949A-DB7D5DBE8B2C}" type="sibTrans" cxnId="{43D30BB7-52D9-49A9-91E8-8173E13AB788}">
      <dgm:prSet/>
      <dgm:spPr/>
      <dgm:t>
        <a:bodyPr/>
        <a:lstStyle/>
        <a:p>
          <a:endParaRPr lang="ru-RU" sz="1800"/>
        </a:p>
      </dgm:t>
    </dgm:pt>
    <dgm:pt modelId="{6A5FD4DF-AD33-4382-8407-7FB779BF8D2A}" type="parTrans" cxnId="{43D30BB7-52D9-49A9-91E8-8173E13AB788}">
      <dgm:prSet/>
      <dgm:spPr/>
      <dgm:t>
        <a:bodyPr/>
        <a:lstStyle/>
        <a:p>
          <a:endParaRPr lang="ru-RU" sz="1800"/>
        </a:p>
      </dgm:t>
    </dgm:pt>
    <dgm:pt modelId="{795F195C-69EB-4953-A7F6-9F3B2280ADE0}">
      <dgm:prSet phldrT="[Текст]" custT="1"/>
      <dgm:spPr/>
      <dgm:t>
        <a:bodyPr/>
        <a:lstStyle/>
        <a:p>
          <a:r>
            <a:rPr lang="ru-RU" sz="1800" u="none" dirty="0"/>
            <a:t>Подготовка и повышение квалификации специалистов, оказывающих медицинскую помощь больным с онкологическими заболеваниями в Республике Дагестан</a:t>
          </a:r>
          <a:endParaRPr lang="ru-RU" sz="1800" dirty="0"/>
        </a:p>
      </dgm:t>
    </dgm:pt>
    <dgm:pt modelId="{66000917-4A6E-484D-A7BB-A4CDFB83DC63}" type="sibTrans" cxnId="{49935120-0008-45E1-AA17-12C91186B107}">
      <dgm:prSet/>
      <dgm:spPr/>
      <dgm:t>
        <a:bodyPr/>
        <a:lstStyle/>
        <a:p>
          <a:endParaRPr lang="ru-RU" sz="1800"/>
        </a:p>
      </dgm:t>
    </dgm:pt>
    <dgm:pt modelId="{0B75071C-234D-4231-9B15-40FFFE2A9A22}" type="parTrans" cxnId="{49935120-0008-45E1-AA17-12C91186B107}">
      <dgm:prSet/>
      <dgm:spPr/>
      <dgm:t>
        <a:bodyPr/>
        <a:lstStyle/>
        <a:p>
          <a:endParaRPr lang="ru-RU" sz="1800"/>
        </a:p>
      </dgm:t>
    </dgm:pt>
    <dgm:pt modelId="{A5207C7C-59D6-4385-90BC-BC9F5B935BAA}">
      <dgm:prSet phldrT="[Текст]" custT="1"/>
      <dgm:spPr/>
      <dgm:t>
        <a:bodyPr/>
        <a:lstStyle/>
        <a:p>
          <a:r>
            <a:rPr lang="ru-RU" sz="1800" u="none" dirty="0"/>
            <a:t>Совершенствование показателей и критериев работы в рамках «эффективного контракта» в медицинских организациях, оказывающих медицинскую помощь больным с онкологическими заболеваниями</a:t>
          </a:r>
          <a:endParaRPr lang="ru-RU" sz="1800" dirty="0"/>
        </a:p>
      </dgm:t>
    </dgm:pt>
    <dgm:pt modelId="{0B7F06DB-1B8A-4C87-8504-80A6355088F9}" type="parTrans" cxnId="{8FDECEE8-4382-46F6-994D-E8194EB959A1}">
      <dgm:prSet/>
      <dgm:spPr/>
      <dgm:t>
        <a:bodyPr/>
        <a:lstStyle/>
        <a:p>
          <a:endParaRPr lang="ru-RU"/>
        </a:p>
      </dgm:t>
    </dgm:pt>
    <dgm:pt modelId="{4BB63E8C-E04B-43C7-B86D-A3FDF8AD763D}" type="sibTrans" cxnId="{8FDECEE8-4382-46F6-994D-E8194EB959A1}">
      <dgm:prSet/>
      <dgm:spPr/>
      <dgm:t>
        <a:bodyPr/>
        <a:lstStyle/>
        <a:p>
          <a:endParaRPr lang="ru-RU"/>
        </a:p>
      </dgm:t>
    </dgm:pt>
    <dgm:pt modelId="{85C32C17-0B60-4C72-974D-7A1912CB0314}">
      <dgm:prSet phldrT="[Текст]" custT="1"/>
      <dgm:spPr/>
      <dgm:t>
        <a:bodyPr/>
        <a:lstStyle/>
        <a:p>
          <a:r>
            <a:rPr lang="ru-RU" sz="2800" dirty="0"/>
            <a:t>4.4</a:t>
          </a:r>
        </a:p>
      </dgm:t>
    </dgm:pt>
    <dgm:pt modelId="{EED506A7-1A72-4781-BD9B-A478381D460C}" type="parTrans" cxnId="{65E48CCE-F9A9-4E2D-A8BC-CC459EB73F16}">
      <dgm:prSet/>
      <dgm:spPr/>
      <dgm:t>
        <a:bodyPr/>
        <a:lstStyle/>
        <a:p>
          <a:endParaRPr lang="ru-RU"/>
        </a:p>
      </dgm:t>
    </dgm:pt>
    <dgm:pt modelId="{7E97F76A-E713-413C-8D92-CABAF8525A93}" type="sibTrans" cxnId="{65E48CCE-F9A9-4E2D-A8BC-CC459EB73F16}">
      <dgm:prSet/>
      <dgm:spPr/>
      <dgm:t>
        <a:bodyPr/>
        <a:lstStyle/>
        <a:p>
          <a:endParaRPr lang="ru-RU"/>
        </a:p>
      </dgm:t>
    </dgm:pt>
    <dgm:pt modelId="{B11333F8-8615-4295-8B40-7494FAE75303}" type="pres">
      <dgm:prSet presAssocID="{2690CCBB-63E1-4716-985E-F8B999135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61AF9-DA72-4EDF-9C5B-1D92DF8E399F}" type="pres">
      <dgm:prSet presAssocID="{36AA5B91-275F-4697-B793-010C34CA4741}" presName="linNode" presStyleCnt="0"/>
      <dgm:spPr/>
    </dgm:pt>
    <dgm:pt modelId="{0D665C2F-B665-4BB2-80D4-B072638CA0A0}" type="pres">
      <dgm:prSet presAssocID="{36AA5B91-275F-4697-B793-010C34CA4741}" presName="parentText" presStyleLbl="node1" presStyleIdx="0" presStyleCnt="4" custScaleX="45495" custLinFactNeighborX="-7353" custLinFactNeighborY="29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4C075-C170-4AD2-B667-0B1FF6582D41}" type="pres">
      <dgm:prSet presAssocID="{36AA5B91-275F-4697-B793-010C34CA4741}" presName="descendantText" presStyleLbl="alignAccFollowNode1" presStyleIdx="0" presStyleCnt="4" custScaleX="139009" custScaleY="131104" custLinFactNeighborX="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7A3FD-57A7-47D7-B1F3-7CA98BE09D50}" type="pres">
      <dgm:prSet presAssocID="{52EBCB68-A0B7-4E7D-A895-F4D28DFCDCEF}" presName="sp" presStyleCnt="0"/>
      <dgm:spPr/>
    </dgm:pt>
    <dgm:pt modelId="{43DD98BE-ACDD-48F1-95D9-6158CB658F53}" type="pres">
      <dgm:prSet presAssocID="{65DFCF55-98C0-4D39-8C31-39E02E3E6CFD}" presName="linNode" presStyleCnt="0"/>
      <dgm:spPr/>
    </dgm:pt>
    <dgm:pt modelId="{2D6121FE-46B8-4743-88E7-CA24AB533C75}" type="pres">
      <dgm:prSet presAssocID="{65DFCF55-98C0-4D39-8C31-39E02E3E6CFD}" presName="parentText" presStyleLbl="node1" presStyleIdx="1" presStyleCnt="4" custScaleX="45495" custScaleY="48869" custLinFactNeighborX="164" custLinFactNeighborY="-277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0853D-1483-4E9E-9F30-33FE23F9FC35}" type="pres">
      <dgm:prSet presAssocID="{65DFCF55-98C0-4D39-8C31-39E02E3E6CFD}" presName="descendantText" presStyleLbl="alignAccFollowNode1" presStyleIdx="1" presStyleCnt="4" custScaleX="139009" custScaleY="57149" custLinFactNeighborX="308" custLinFactNeighborY="-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91960-09A5-4ADC-B860-6EBFF156E9F5}" type="pres">
      <dgm:prSet presAssocID="{27553C37-2441-4FF0-A46D-ECD532629454}" presName="sp" presStyleCnt="0"/>
      <dgm:spPr/>
    </dgm:pt>
    <dgm:pt modelId="{021E3005-9156-4D1F-A3C0-A39B243BAE3D}" type="pres">
      <dgm:prSet presAssocID="{6AEEC152-7706-41CF-8AB9-230F337A5A41}" presName="linNode" presStyleCnt="0"/>
      <dgm:spPr/>
    </dgm:pt>
    <dgm:pt modelId="{2181ECAE-29B1-4412-916E-B632016D0E96}" type="pres">
      <dgm:prSet presAssocID="{6AEEC152-7706-41CF-8AB9-230F337A5A41}" presName="parentText" presStyleLbl="node1" presStyleIdx="2" presStyleCnt="4" custScaleX="45495" custScaleY="45636" custLinFactNeighborX="333" custLinFactNeighborY="-46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B84E1-4F5E-488E-B63E-47EB7C41202E}" type="pres">
      <dgm:prSet presAssocID="{6AEEC152-7706-41CF-8AB9-230F337A5A41}" presName="descendantText" presStyleLbl="alignAccFollowNode1" presStyleIdx="2" presStyleCnt="4" custScaleX="139009" custScaleY="55766" custLinFactNeighborX="308" custLinFactNeighborY="-4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64651-CB30-4141-AC82-FE610170208A}" type="pres">
      <dgm:prSet presAssocID="{74654B20-FFED-4638-A1C9-BE55031EA436}" presName="sp" presStyleCnt="0"/>
      <dgm:spPr/>
    </dgm:pt>
    <dgm:pt modelId="{A82786B7-427B-4BB0-B1C2-84C9AA2C836D}" type="pres">
      <dgm:prSet presAssocID="{85C32C17-0B60-4C72-974D-7A1912CB0314}" presName="linNode" presStyleCnt="0"/>
      <dgm:spPr/>
    </dgm:pt>
    <dgm:pt modelId="{9756CCB8-EA39-4230-A732-B882B3CE098D}" type="pres">
      <dgm:prSet presAssocID="{85C32C17-0B60-4C72-974D-7A1912CB0314}" presName="parentText" presStyleLbl="node1" presStyleIdx="3" presStyleCnt="4" custScaleX="41691" custScaleY="53241" custLinFactNeighborX="530" custLinFactNeighborY="-84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C9091-CFEF-494A-A42A-3EE0894764F8}" type="pres">
      <dgm:prSet presAssocID="{85C32C17-0B60-4C72-974D-7A1912CB0314}" presName="descendantText" presStyleLbl="alignAccFollowNode1" presStyleIdx="3" presStyleCnt="4" custScaleX="132370" custScaleY="62056" custLinFactNeighborX="-540" custLinFactNeighborY="-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D72A1F-3458-4502-AECD-2839DB57130C}" type="presOf" srcId="{A5207C7C-59D6-4385-90BC-BC9F5B935BAA}" destId="{6D2C9091-CFEF-494A-A42A-3EE0894764F8}" srcOrd="0" destOrd="0" presId="urn:microsoft.com/office/officeart/2005/8/layout/vList5"/>
    <dgm:cxn modelId="{F34EF817-A28B-4172-ABF8-E22659092DC8}" type="presOf" srcId="{2690CCBB-63E1-4716-985E-F8B999135583}" destId="{B11333F8-8615-4295-8B40-7494FAE75303}" srcOrd="0" destOrd="0" presId="urn:microsoft.com/office/officeart/2005/8/layout/vList5"/>
    <dgm:cxn modelId="{DCC46074-36DE-4BC6-B383-9D5AF111744F}" type="presOf" srcId="{795F195C-69EB-4953-A7F6-9F3B2280ADE0}" destId="{6F7B84E1-4F5E-488E-B63E-47EB7C41202E}" srcOrd="0" destOrd="0" presId="urn:microsoft.com/office/officeart/2005/8/layout/vList5"/>
    <dgm:cxn modelId="{8FDECEE8-4382-46F6-994D-E8194EB959A1}" srcId="{85C32C17-0B60-4C72-974D-7A1912CB0314}" destId="{A5207C7C-59D6-4385-90BC-BC9F5B935BAA}" srcOrd="0" destOrd="0" parTransId="{0B7F06DB-1B8A-4C87-8504-80A6355088F9}" sibTransId="{4BB63E8C-E04B-43C7-B86D-A3FDF8AD763D}"/>
    <dgm:cxn modelId="{96856B08-4DD7-4325-950E-746F362FA064}" type="presOf" srcId="{6AEEC152-7706-41CF-8AB9-230F337A5A41}" destId="{2181ECAE-29B1-4412-916E-B632016D0E96}" srcOrd="0" destOrd="0" presId="urn:microsoft.com/office/officeart/2005/8/layout/vList5"/>
    <dgm:cxn modelId="{BC1B3D80-1BC1-400A-AFBC-020592A2B098}" type="presOf" srcId="{65DFCF55-98C0-4D39-8C31-39E02E3E6CFD}" destId="{2D6121FE-46B8-4743-88E7-CA24AB533C75}" srcOrd="0" destOrd="0" presId="urn:microsoft.com/office/officeart/2005/8/layout/vList5"/>
    <dgm:cxn modelId="{B8BB42D8-F22D-48CE-BCAC-2834829F8AD9}" srcId="{2690CCBB-63E1-4716-985E-F8B999135583}" destId="{36AA5B91-275F-4697-B793-010C34CA4741}" srcOrd="0" destOrd="0" parTransId="{1D55261D-1EFF-4AB9-A698-3F8980FA3ACB}" sibTransId="{52EBCB68-A0B7-4E7D-A895-F4D28DFCDCEF}"/>
    <dgm:cxn modelId="{EDC23077-3F4D-4790-BD93-291FE8DE21D1}" srcId="{2690CCBB-63E1-4716-985E-F8B999135583}" destId="{6AEEC152-7706-41CF-8AB9-230F337A5A41}" srcOrd="2" destOrd="0" parTransId="{C53A31B2-67B7-4578-A049-C5C632137EEC}" sibTransId="{74654B20-FFED-4638-A1C9-BE55031EA436}"/>
    <dgm:cxn modelId="{9B979D84-3425-4A39-AE18-DAB2F38076CA}" srcId="{2690CCBB-63E1-4716-985E-F8B999135583}" destId="{65DFCF55-98C0-4D39-8C31-39E02E3E6CFD}" srcOrd="1" destOrd="0" parTransId="{AC430789-6EE0-493E-8F84-A4D343D64254}" sibTransId="{27553C37-2441-4FF0-A46D-ECD532629454}"/>
    <dgm:cxn modelId="{3730B51B-727D-4BE1-9119-8127424BF87F}" type="presOf" srcId="{36AA5B91-275F-4697-B793-010C34CA4741}" destId="{0D665C2F-B665-4BB2-80D4-B072638CA0A0}" srcOrd="0" destOrd="0" presId="urn:microsoft.com/office/officeart/2005/8/layout/vList5"/>
    <dgm:cxn modelId="{2CFDF9BA-AA84-40FE-B19C-E48A46CC4106}" type="presOf" srcId="{85C32C17-0B60-4C72-974D-7A1912CB0314}" destId="{9756CCB8-EA39-4230-A732-B882B3CE098D}" srcOrd="0" destOrd="0" presId="urn:microsoft.com/office/officeart/2005/8/layout/vList5"/>
    <dgm:cxn modelId="{49935120-0008-45E1-AA17-12C91186B107}" srcId="{6AEEC152-7706-41CF-8AB9-230F337A5A41}" destId="{795F195C-69EB-4953-A7F6-9F3B2280ADE0}" srcOrd="0" destOrd="0" parTransId="{0B75071C-234D-4231-9B15-40FFFE2A9A22}" sibTransId="{66000917-4A6E-484D-A7BB-A4CDFB83DC63}"/>
    <dgm:cxn modelId="{65E48CCE-F9A9-4E2D-A8BC-CC459EB73F16}" srcId="{2690CCBB-63E1-4716-985E-F8B999135583}" destId="{85C32C17-0B60-4C72-974D-7A1912CB0314}" srcOrd="3" destOrd="0" parTransId="{EED506A7-1A72-4781-BD9B-A478381D460C}" sibTransId="{7E97F76A-E713-413C-8D92-CABAF8525A93}"/>
    <dgm:cxn modelId="{9FCFD804-7FF4-4AAE-BC83-C390EE8FD65F}" type="presOf" srcId="{3D62E87E-F009-4149-87C8-4DA43A16172A}" destId="{3220853D-1483-4E9E-9F30-33FE23F9FC35}" srcOrd="0" destOrd="0" presId="urn:microsoft.com/office/officeart/2005/8/layout/vList5"/>
    <dgm:cxn modelId="{6A349A2C-7731-4520-8681-F6EB50D8AE27}" srcId="{65DFCF55-98C0-4D39-8C31-39E02E3E6CFD}" destId="{3D62E87E-F009-4149-87C8-4DA43A16172A}" srcOrd="0" destOrd="0" parTransId="{3869870B-391D-4730-BBA9-0389889DF010}" sibTransId="{17668F1B-6B6B-4159-8BBB-4E2CFC788E52}"/>
    <dgm:cxn modelId="{43D30BB7-52D9-49A9-91E8-8173E13AB788}" srcId="{36AA5B91-275F-4697-B793-010C34CA4741}" destId="{52FCC235-7B6D-43B3-A33A-DFA25DC20705}" srcOrd="0" destOrd="0" parTransId="{6A5FD4DF-AD33-4382-8407-7FB779BF8D2A}" sibTransId="{315336DB-B4CF-48A3-949A-DB7D5DBE8B2C}"/>
    <dgm:cxn modelId="{FED3FC48-7F09-4D00-AAB0-8615BD45C16C}" type="presOf" srcId="{52FCC235-7B6D-43B3-A33A-DFA25DC20705}" destId="{EC54C075-C170-4AD2-B667-0B1FF6582D41}" srcOrd="0" destOrd="0" presId="urn:microsoft.com/office/officeart/2005/8/layout/vList5"/>
    <dgm:cxn modelId="{44F1E0CA-46A8-4D32-A3DB-976C643F5534}" type="presParOf" srcId="{B11333F8-8615-4295-8B40-7494FAE75303}" destId="{AF961AF9-DA72-4EDF-9C5B-1D92DF8E399F}" srcOrd="0" destOrd="0" presId="urn:microsoft.com/office/officeart/2005/8/layout/vList5"/>
    <dgm:cxn modelId="{92A96F5D-EEC6-4DCC-B7DE-8E2F894BF607}" type="presParOf" srcId="{AF961AF9-DA72-4EDF-9C5B-1D92DF8E399F}" destId="{0D665C2F-B665-4BB2-80D4-B072638CA0A0}" srcOrd="0" destOrd="0" presId="urn:microsoft.com/office/officeart/2005/8/layout/vList5"/>
    <dgm:cxn modelId="{C3FC9FFD-3AD6-47CA-9223-1FB154BCFD4C}" type="presParOf" srcId="{AF961AF9-DA72-4EDF-9C5B-1D92DF8E399F}" destId="{EC54C075-C170-4AD2-B667-0B1FF6582D41}" srcOrd="1" destOrd="0" presId="urn:microsoft.com/office/officeart/2005/8/layout/vList5"/>
    <dgm:cxn modelId="{14A68FC7-99E4-45CE-B813-CADC11C60F3D}" type="presParOf" srcId="{B11333F8-8615-4295-8B40-7494FAE75303}" destId="{3AE7A3FD-57A7-47D7-B1F3-7CA98BE09D50}" srcOrd="1" destOrd="0" presId="urn:microsoft.com/office/officeart/2005/8/layout/vList5"/>
    <dgm:cxn modelId="{D414DB32-108A-45F8-AB5D-972DDD37E7E1}" type="presParOf" srcId="{B11333F8-8615-4295-8B40-7494FAE75303}" destId="{43DD98BE-ACDD-48F1-95D9-6158CB658F53}" srcOrd="2" destOrd="0" presId="urn:microsoft.com/office/officeart/2005/8/layout/vList5"/>
    <dgm:cxn modelId="{0009B022-E62F-4E74-AC7F-47A8BB74B4E6}" type="presParOf" srcId="{43DD98BE-ACDD-48F1-95D9-6158CB658F53}" destId="{2D6121FE-46B8-4743-88E7-CA24AB533C75}" srcOrd="0" destOrd="0" presId="urn:microsoft.com/office/officeart/2005/8/layout/vList5"/>
    <dgm:cxn modelId="{2FA53560-2AF4-4766-9D99-349ABD48EBFA}" type="presParOf" srcId="{43DD98BE-ACDD-48F1-95D9-6158CB658F53}" destId="{3220853D-1483-4E9E-9F30-33FE23F9FC35}" srcOrd="1" destOrd="0" presId="urn:microsoft.com/office/officeart/2005/8/layout/vList5"/>
    <dgm:cxn modelId="{564A43B9-9E3B-4503-88B7-31C93B2CCA3C}" type="presParOf" srcId="{B11333F8-8615-4295-8B40-7494FAE75303}" destId="{38E91960-09A5-4ADC-B860-6EBFF156E9F5}" srcOrd="3" destOrd="0" presId="urn:microsoft.com/office/officeart/2005/8/layout/vList5"/>
    <dgm:cxn modelId="{AED59525-2CBB-49FA-A340-E17C5FFD7FC1}" type="presParOf" srcId="{B11333F8-8615-4295-8B40-7494FAE75303}" destId="{021E3005-9156-4D1F-A3C0-A39B243BAE3D}" srcOrd="4" destOrd="0" presId="urn:microsoft.com/office/officeart/2005/8/layout/vList5"/>
    <dgm:cxn modelId="{4F31E0BA-1B02-4012-9B8C-B034E861EA3B}" type="presParOf" srcId="{021E3005-9156-4D1F-A3C0-A39B243BAE3D}" destId="{2181ECAE-29B1-4412-916E-B632016D0E96}" srcOrd="0" destOrd="0" presId="urn:microsoft.com/office/officeart/2005/8/layout/vList5"/>
    <dgm:cxn modelId="{A8C29698-B9FB-4E3D-A17A-2F82E2B5CAB1}" type="presParOf" srcId="{021E3005-9156-4D1F-A3C0-A39B243BAE3D}" destId="{6F7B84E1-4F5E-488E-B63E-47EB7C41202E}" srcOrd="1" destOrd="0" presId="urn:microsoft.com/office/officeart/2005/8/layout/vList5"/>
    <dgm:cxn modelId="{A8F38E1A-3FBB-4A76-9C6E-C660FDBBA99D}" type="presParOf" srcId="{B11333F8-8615-4295-8B40-7494FAE75303}" destId="{ED264651-CB30-4141-AC82-FE610170208A}" srcOrd="5" destOrd="0" presId="urn:microsoft.com/office/officeart/2005/8/layout/vList5"/>
    <dgm:cxn modelId="{FE08D6D7-7687-4008-B6CA-AC01D15EA00A}" type="presParOf" srcId="{B11333F8-8615-4295-8B40-7494FAE75303}" destId="{A82786B7-427B-4BB0-B1C2-84C9AA2C836D}" srcOrd="6" destOrd="0" presId="urn:microsoft.com/office/officeart/2005/8/layout/vList5"/>
    <dgm:cxn modelId="{15395FE4-2B86-42AF-9572-A0F687713466}" type="presParOf" srcId="{A82786B7-427B-4BB0-B1C2-84C9AA2C836D}" destId="{9756CCB8-EA39-4230-A732-B882B3CE098D}" srcOrd="0" destOrd="0" presId="urn:microsoft.com/office/officeart/2005/8/layout/vList5"/>
    <dgm:cxn modelId="{B186D22A-57F1-43E0-8836-CDF90C0A96C9}" type="presParOf" srcId="{A82786B7-427B-4BB0-B1C2-84C9AA2C836D}" destId="{6D2C9091-CFEF-494A-A42A-3EE0894764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C075-C170-4AD2-B667-0B1FF6582D41}">
      <dsp:nvSpPr>
        <dsp:cNvPr id="0" name=""/>
        <dsp:cNvSpPr/>
      </dsp:nvSpPr>
      <dsp:spPr>
        <a:xfrm rot="5400000">
          <a:off x="6368742" y="-3354725"/>
          <a:ext cx="927751" cy="7873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/>
            <a:t>Совершенствование нормативно-правового регулирования организации медицинской помощи больным с онкологическими заболеваниями</a:t>
          </a:r>
          <a:endParaRPr lang="ru-RU" sz="2000" kern="1200" dirty="0"/>
        </a:p>
      </dsp:txBody>
      <dsp:txXfrm rot="-5400000">
        <a:off x="2895637" y="163669"/>
        <a:ext cx="7828674" cy="837173"/>
      </dsp:txXfrm>
    </dsp:sp>
    <dsp:sp modelId="{0D665C2F-B665-4BB2-80D4-B072638CA0A0}">
      <dsp:nvSpPr>
        <dsp:cNvPr id="0" name=""/>
        <dsp:cNvSpPr/>
      </dsp:nvSpPr>
      <dsp:spPr>
        <a:xfrm>
          <a:off x="0" y="36274"/>
          <a:ext cx="2892751" cy="1159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I</a:t>
          </a:r>
          <a:endParaRPr lang="ru-RU" sz="5800" kern="1200" dirty="0"/>
        </a:p>
      </dsp:txBody>
      <dsp:txXfrm>
        <a:off x="56611" y="92885"/>
        <a:ext cx="2779529" cy="1046467"/>
      </dsp:txXfrm>
    </dsp:sp>
    <dsp:sp modelId="{3220853D-1483-4E9E-9F30-33FE23F9FC35}">
      <dsp:nvSpPr>
        <dsp:cNvPr id="0" name=""/>
        <dsp:cNvSpPr/>
      </dsp:nvSpPr>
      <dsp:spPr>
        <a:xfrm rot="5400000">
          <a:off x="6368742" y="-2137052"/>
          <a:ext cx="927751" cy="7873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0" u="none" kern="1200" dirty="0"/>
            <a:t>Раннее выявление онкологических заболеваний</a:t>
          </a:r>
          <a:endParaRPr lang="ru-RU" sz="2000" kern="1200" dirty="0"/>
        </a:p>
      </dsp:txBody>
      <dsp:txXfrm rot="-5400000">
        <a:off x="2895637" y="1381342"/>
        <a:ext cx="7828674" cy="837173"/>
      </dsp:txXfrm>
    </dsp:sp>
    <dsp:sp modelId="{2D6121FE-46B8-4743-88E7-CA24AB533C75}">
      <dsp:nvSpPr>
        <dsp:cNvPr id="0" name=""/>
        <dsp:cNvSpPr/>
      </dsp:nvSpPr>
      <dsp:spPr>
        <a:xfrm>
          <a:off x="0" y="1253947"/>
          <a:ext cx="2892751" cy="1159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II</a:t>
          </a:r>
          <a:endParaRPr lang="ru-RU" sz="5800" kern="1200" dirty="0"/>
        </a:p>
      </dsp:txBody>
      <dsp:txXfrm>
        <a:off x="56611" y="1310558"/>
        <a:ext cx="2779529" cy="1046467"/>
      </dsp:txXfrm>
    </dsp:sp>
    <dsp:sp modelId="{6F7B84E1-4F5E-488E-B63E-47EB7C41202E}">
      <dsp:nvSpPr>
        <dsp:cNvPr id="0" name=""/>
        <dsp:cNvSpPr/>
      </dsp:nvSpPr>
      <dsp:spPr>
        <a:xfrm rot="5400000">
          <a:off x="6368742" y="-919378"/>
          <a:ext cx="927751" cy="7873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i="0" u="none" kern="1200" dirty="0"/>
            <a:t>Информатизация онкологической службы</a:t>
          </a:r>
          <a:endParaRPr lang="ru-RU" sz="2000" kern="1200" dirty="0"/>
        </a:p>
      </dsp:txBody>
      <dsp:txXfrm rot="-5400000">
        <a:off x="2895637" y="2599016"/>
        <a:ext cx="7828674" cy="837173"/>
      </dsp:txXfrm>
    </dsp:sp>
    <dsp:sp modelId="{2181ECAE-29B1-4412-916E-B632016D0E96}">
      <dsp:nvSpPr>
        <dsp:cNvPr id="0" name=""/>
        <dsp:cNvSpPr/>
      </dsp:nvSpPr>
      <dsp:spPr>
        <a:xfrm>
          <a:off x="0" y="2471621"/>
          <a:ext cx="2892751" cy="1159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III</a:t>
          </a:r>
          <a:endParaRPr lang="ru-RU" sz="5800" kern="1200" dirty="0"/>
        </a:p>
      </dsp:txBody>
      <dsp:txXfrm>
        <a:off x="56611" y="2528232"/>
        <a:ext cx="2779529" cy="1046467"/>
      </dsp:txXfrm>
    </dsp:sp>
    <dsp:sp modelId="{EFAD11E3-268F-4113-A4C4-B2E1B62C740F}">
      <dsp:nvSpPr>
        <dsp:cNvPr id="0" name=""/>
        <dsp:cNvSpPr/>
      </dsp:nvSpPr>
      <dsp:spPr>
        <a:xfrm rot="5400000">
          <a:off x="6368742" y="298295"/>
          <a:ext cx="927751" cy="78739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u="none" kern="1200" dirty="0"/>
            <a:t>Укрепление кадрового потенциала онкологической службы</a:t>
          </a:r>
          <a:endParaRPr lang="ru-RU" sz="2000" kern="1200" dirty="0"/>
        </a:p>
      </dsp:txBody>
      <dsp:txXfrm rot="-5400000">
        <a:off x="2895637" y="3816690"/>
        <a:ext cx="7828674" cy="837173"/>
      </dsp:txXfrm>
    </dsp:sp>
    <dsp:sp modelId="{7E690B02-FF14-4570-95D3-A7594C1BCC4C}">
      <dsp:nvSpPr>
        <dsp:cNvPr id="0" name=""/>
        <dsp:cNvSpPr/>
      </dsp:nvSpPr>
      <dsp:spPr>
        <a:xfrm>
          <a:off x="0" y="3657843"/>
          <a:ext cx="2892751" cy="11596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/>
            <a:t>IV</a:t>
          </a:r>
          <a:endParaRPr lang="ru-RU" sz="5800" kern="1200" dirty="0"/>
        </a:p>
      </dsp:txBody>
      <dsp:txXfrm>
        <a:off x="56611" y="3714454"/>
        <a:ext cx="2779529" cy="1046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C075-C170-4AD2-B667-0B1FF6582D41}">
      <dsp:nvSpPr>
        <dsp:cNvPr id="0" name=""/>
        <dsp:cNvSpPr/>
      </dsp:nvSpPr>
      <dsp:spPr>
        <a:xfrm rot="5400000">
          <a:off x="5754808" y="-4780048"/>
          <a:ext cx="801893" cy="10492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Внедрение актуализированного порядка оказания медицинской помощи пациентам с онкологическими заболеваниями</a:t>
          </a:r>
          <a:endParaRPr lang="ru-RU" sz="1600" kern="1200" dirty="0"/>
        </a:p>
      </dsp:txBody>
      <dsp:txXfrm rot="-5400000">
        <a:off x="909734" y="104171"/>
        <a:ext cx="10452897" cy="723603"/>
      </dsp:txXfrm>
    </dsp:sp>
    <dsp:sp modelId="{0D665C2F-B665-4BB2-80D4-B072638CA0A0}">
      <dsp:nvSpPr>
        <dsp:cNvPr id="0" name=""/>
        <dsp:cNvSpPr/>
      </dsp:nvSpPr>
      <dsp:spPr>
        <a:xfrm>
          <a:off x="2050" y="78662"/>
          <a:ext cx="901567" cy="780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1.1</a:t>
          </a:r>
          <a:endParaRPr lang="ru-RU" sz="3400" kern="1200" dirty="0"/>
        </a:p>
      </dsp:txBody>
      <dsp:txXfrm>
        <a:off x="40159" y="116771"/>
        <a:ext cx="825349" cy="704456"/>
      </dsp:txXfrm>
    </dsp:sp>
    <dsp:sp modelId="{3220853D-1483-4E9E-9F30-33FE23F9FC35}">
      <dsp:nvSpPr>
        <dsp:cNvPr id="0" name=""/>
        <dsp:cNvSpPr/>
      </dsp:nvSpPr>
      <dsp:spPr>
        <a:xfrm rot="5400000">
          <a:off x="5754808" y="-3853482"/>
          <a:ext cx="801893" cy="10492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Проведение подготовительного этапа работы по созданию Федерального регистра лиц, страдающих онкологическими заболеваниями в Республике Дагестан</a:t>
          </a:r>
          <a:endParaRPr lang="ru-RU" sz="1600" kern="1200" dirty="0"/>
        </a:p>
      </dsp:txBody>
      <dsp:txXfrm rot="-5400000">
        <a:off x="909734" y="1030737"/>
        <a:ext cx="10452897" cy="723603"/>
      </dsp:txXfrm>
    </dsp:sp>
    <dsp:sp modelId="{2D6121FE-46B8-4743-88E7-CA24AB533C75}">
      <dsp:nvSpPr>
        <dsp:cNvPr id="0" name=""/>
        <dsp:cNvSpPr/>
      </dsp:nvSpPr>
      <dsp:spPr>
        <a:xfrm>
          <a:off x="2050" y="1019765"/>
          <a:ext cx="901567" cy="780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/>
            <a:t>1.2</a:t>
          </a:r>
          <a:r>
            <a:rPr lang="ru-RU" sz="3400" kern="1200"/>
            <a:t>                                                                    </a:t>
          </a:r>
          <a:endParaRPr lang="ru-RU" sz="3400" kern="1200" dirty="0"/>
        </a:p>
      </dsp:txBody>
      <dsp:txXfrm>
        <a:off x="40159" y="1057874"/>
        <a:ext cx="825349" cy="704456"/>
      </dsp:txXfrm>
    </dsp:sp>
    <dsp:sp modelId="{EFAD11E3-268F-4113-A4C4-B2E1B62C740F}">
      <dsp:nvSpPr>
        <dsp:cNvPr id="0" name=""/>
        <dsp:cNvSpPr/>
      </dsp:nvSpPr>
      <dsp:spPr>
        <a:xfrm rot="5400000">
          <a:off x="5754808" y="-2926916"/>
          <a:ext cx="801893" cy="1049204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Внедрение методических рекомендаций по формированию системы оказания медицинской помощи  населению с учетом этапов ее оказания и оптимальных схем маршрутизации пациентов (после официального издания) </a:t>
          </a:r>
          <a:endParaRPr lang="ru-RU" sz="1600" kern="1200" dirty="0"/>
        </a:p>
      </dsp:txBody>
      <dsp:txXfrm rot="-5400000">
        <a:off x="909734" y="1957303"/>
        <a:ext cx="10452897" cy="723603"/>
      </dsp:txXfrm>
    </dsp:sp>
    <dsp:sp modelId="{7E690B02-FF14-4570-95D3-A7594C1BCC4C}">
      <dsp:nvSpPr>
        <dsp:cNvPr id="0" name=""/>
        <dsp:cNvSpPr/>
      </dsp:nvSpPr>
      <dsp:spPr>
        <a:xfrm>
          <a:off x="2050" y="1819788"/>
          <a:ext cx="901567" cy="780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1.</a:t>
          </a:r>
          <a:r>
            <a:rPr lang="ru-RU" sz="3400" kern="1200" dirty="0"/>
            <a:t>3                                                           </a:t>
          </a:r>
        </a:p>
      </dsp:txBody>
      <dsp:txXfrm>
        <a:off x="40159" y="1857897"/>
        <a:ext cx="825349" cy="704456"/>
      </dsp:txXfrm>
    </dsp:sp>
    <dsp:sp modelId="{590B937F-79B5-44F7-8410-92A1BCBD1D85}">
      <dsp:nvSpPr>
        <dsp:cNvPr id="0" name=""/>
        <dsp:cNvSpPr/>
      </dsp:nvSpPr>
      <dsp:spPr>
        <a:xfrm rot="5400000">
          <a:off x="5156732" y="-1427511"/>
          <a:ext cx="1994759" cy="104953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Разработка проекта программы по совершенствованию медицинской помощи больным с онкологическими заболеваниями до 2025 года на основе методических рекомендаций для органов государственной власти субъектов Российской Федерации в сфере охраны здоровья по формированию системы оказания медицинской помощи населению и с учетом потребности в укреплении материально-технической базы медицинских организаций и кадрового потенциала онкологической службы Республики Дагестан</a:t>
          </a:r>
        </a:p>
      </dsp:txBody>
      <dsp:txXfrm rot="-5400000">
        <a:off x="906448" y="2920149"/>
        <a:ext cx="10397952" cy="1800007"/>
      </dsp:txXfrm>
    </dsp:sp>
    <dsp:sp modelId="{00354D0C-0BED-42AE-B2AF-D84C6F43AF84}">
      <dsp:nvSpPr>
        <dsp:cNvPr id="0" name=""/>
        <dsp:cNvSpPr/>
      </dsp:nvSpPr>
      <dsp:spPr>
        <a:xfrm>
          <a:off x="2045" y="2636655"/>
          <a:ext cx="901943" cy="20357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1.</a:t>
          </a:r>
          <a:r>
            <a:rPr lang="ru-RU" sz="3400" kern="1200" dirty="0"/>
            <a:t>4                                                      </a:t>
          </a:r>
        </a:p>
      </dsp:txBody>
      <dsp:txXfrm>
        <a:off x="46074" y="2680684"/>
        <a:ext cx="813885" cy="1947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C075-C170-4AD2-B667-0B1FF6582D41}">
      <dsp:nvSpPr>
        <dsp:cNvPr id="0" name=""/>
        <dsp:cNvSpPr/>
      </dsp:nvSpPr>
      <dsp:spPr>
        <a:xfrm rot="5400000">
          <a:off x="5592241" y="-4852815"/>
          <a:ext cx="486885" cy="102064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Внедрение методических рекомендаций «Раннее выявление злокачественных новообразований отдельных локализаций в рамках программы диспансеризации определённых групп взрослого населения»</a:t>
          </a:r>
          <a:endParaRPr lang="ru-RU" sz="1600" kern="1200" dirty="0"/>
        </a:p>
      </dsp:txBody>
      <dsp:txXfrm rot="-5400000">
        <a:off x="732435" y="30759"/>
        <a:ext cx="10182729" cy="439349"/>
      </dsp:txXfrm>
    </dsp:sp>
    <dsp:sp modelId="{0D665C2F-B665-4BB2-80D4-B072638CA0A0}">
      <dsp:nvSpPr>
        <dsp:cNvPr id="0" name=""/>
        <dsp:cNvSpPr/>
      </dsp:nvSpPr>
      <dsp:spPr>
        <a:xfrm>
          <a:off x="0" y="11109"/>
          <a:ext cx="731907" cy="5005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2.1</a:t>
          </a:r>
          <a:endParaRPr lang="ru-RU" sz="1600" kern="1200" dirty="0"/>
        </a:p>
      </dsp:txBody>
      <dsp:txXfrm>
        <a:off x="24434" y="35543"/>
        <a:ext cx="683039" cy="451660"/>
      </dsp:txXfrm>
    </dsp:sp>
    <dsp:sp modelId="{3220853D-1483-4E9E-9F30-33FE23F9FC35}">
      <dsp:nvSpPr>
        <dsp:cNvPr id="0" name=""/>
        <dsp:cNvSpPr/>
      </dsp:nvSpPr>
      <dsp:spPr>
        <a:xfrm rot="5400000">
          <a:off x="5688096" y="-4353629"/>
          <a:ext cx="326976" cy="1015781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 Внедрение актуализированного порядка проведения диспансеризации определенных групп взрослого населения</a:t>
          </a:r>
          <a:endParaRPr lang="ru-RU" sz="1600" kern="1200" dirty="0"/>
        </a:p>
      </dsp:txBody>
      <dsp:txXfrm rot="-5400000">
        <a:off x="772679" y="577750"/>
        <a:ext cx="10141849" cy="295052"/>
      </dsp:txXfrm>
    </dsp:sp>
    <dsp:sp modelId="{2D6121FE-46B8-4743-88E7-CA24AB533C75}">
      <dsp:nvSpPr>
        <dsp:cNvPr id="0" name=""/>
        <dsp:cNvSpPr/>
      </dsp:nvSpPr>
      <dsp:spPr>
        <a:xfrm>
          <a:off x="0" y="542964"/>
          <a:ext cx="781096" cy="4367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2.2</a:t>
          </a:r>
          <a:endParaRPr lang="ru-RU" sz="1600" kern="1200" dirty="0"/>
        </a:p>
      </dsp:txBody>
      <dsp:txXfrm>
        <a:off x="21318" y="564282"/>
        <a:ext cx="738460" cy="394071"/>
      </dsp:txXfrm>
    </dsp:sp>
    <dsp:sp modelId="{6F7B84E1-4F5E-488E-B63E-47EB7C41202E}">
      <dsp:nvSpPr>
        <dsp:cNvPr id="0" name=""/>
        <dsp:cNvSpPr/>
      </dsp:nvSpPr>
      <dsp:spPr>
        <a:xfrm rot="5400000">
          <a:off x="5541759" y="-3785928"/>
          <a:ext cx="587847" cy="101129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Внедрение актуализированных клинических рекомендаций по оказанию медицинской помощи при онкологических заболеваниях в части применения эффективных противоопухолевых лекарственных препаратов, в том числе на основе персонализированной фармакотерапии</a:t>
          </a:r>
          <a:endParaRPr lang="ru-RU" sz="1600" kern="1200" dirty="0"/>
        </a:p>
      </dsp:txBody>
      <dsp:txXfrm rot="-5400000">
        <a:off x="779233" y="1005294"/>
        <a:ext cx="10084204" cy="530455"/>
      </dsp:txXfrm>
    </dsp:sp>
    <dsp:sp modelId="{2181ECAE-29B1-4412-916E-B632016D0E96}">
      <dsp:nvSpPr>
        <dsp:cNvPr id="0" name=""/>
        <dsp:cNvSpPr/>
      </dsp:nvSpPr>
      <dsp:spPr>
        <a:xfrm>
          <a:off x="0" y="983729"/>
          <a:ext cx="821818" cy="5861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2.3</a:t>
          </a:r>
          <a:endParaRPr lang="ru-RU" sz="1600" kern="1200" dirty="0"/>
        </a:p>
      </dsp:txBody>
      <dsp:txXfrm>
        <a:off x="28615" y="1012344"/>
        <a:ext cx="764588" cy="528955"/>
      </dsp:txXfrm>
    </dsp:sp>
    <dsp:sp modelId="{EFAD11E3-268F-4113-A4C4-B2E1B62C740F}">
      <dsp:nvSpPr>
        <dsp:cNvPr id="0" name=""/>
        <dsp:cNvSpPr/>
      </dsp:nvSpPr>
      <dsp:spPr>
        <a:xfrm rot="5400000">
          <a:off x="5260357" y="-2737795"/>
          <a:ext cx="1244455" cy="101126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u="none" kern="1200" dirty="0"/>
            <a:t>Совместно с ФГОУ ВО «ДГМУ» Минздрава России включение в программы повышения квалификации специалистов первичного звена со средним и высшим медицинским образованием (врачи общей практики/семейные врачи, участковые терапевты и участковые педиатры, медицинские сёстры врача общей практики, участковые медицинские сёстры и др.) обучающих модулей по вопросам профилактики и раннего выявления</a:t>
          </a:r>
          <a:endParaRPr lang="ru-RU" sz="1600" kern="1200" dirty="0"/>
        </a:p>
      </dsp:txBody>
      <dsp:txXfrm rot="-5400000">
        <a:off x="826237" y="1757074"/>
        <a:ext cx="10051947" cy="1122957"/>
      </dsp:txXfrm>
    </dsp:sp>
    <dsp:sp modelId="{7E690B02-FF14-4570-95D3-A7594C1BCC4C}">
      <dsp:nvSpPr>
        <dsp:cNvPr id="0" name=""/>
        <dsp:cNvSpPr/>
      </dsp:nvSpPr>
      <dsp:spPr>
        <a:xfrm>
          <a:off x="0" y="1718250"/>
          <a:ext cx="821818" cy="1097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2.4</a:t>
          </a:r>
          <a:endParaRPr lang="ru-RU" sz="1600" kern="1200" dirty="0"/>
        </a:p>
      </dsp:txBody>
      <dsp:txXfrm>
        <a:off x="40118" y="1758368"/>
        <a:ext cx="741582" cy="1017025"/>
      </dsp:txXfrm>
    </dsp:sp>
    <dsp:sp modelId="{9AFFC05F-AE92-44EA-AAEA-CF5E08B32305}">
      <dsp:nvSpPr>
        <dsp:cNvPr id="0" name=""/>
        <dsp:cNvSpPr/>
      </dsp:nvSpPr>
      <dsp:spPr>
        <a:xfrm rot="5400000">
          <a:off x="5588652" y="-1736966"/>
          <a:ext cx="522254" cy="1013317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Проведение выездных семинаров по вопросам раннего выявления злокачественных новообразований для специалистов общей лечебной сети</a:t>
          </a:r>
        </a:p>
      </dsp:txBody>
      <dsp:txXfrm rot="-5400000">
        <a:off x="783194" y="3093986"/>
        <a:ext cx="10107676" cy="471266"/>
      </dsp:txXfrm>
    </dsp:sp>
    <dsp:sp modelId="{6605F0FF-C722-4F10-B409-59A249E1EB83}">
      <dsp:nvSpPr>
        <dsp:cNvPr id="0" name=""/>
        <dsp:cNvSpPr/>
      </dsp:nvSpPr>
      <dsp:spPr>
        <a:xfrm>
          <a:off x="54800" y="2994971"/>
          <a:ext cx="800865" cy="656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2.5</a:t>
          </a:r>
        </a:p>
      </dsp:txBody>
      <dsp:txXfrm>
        <a:off x="86843" y="3027014"/>
        <a:ext cx="736779" cy="592318"/>
      </dsp:txXfrm>
    </dsp:sp>
    <dsp:sp modelId="{3E019535-B1B3-4F62-BDFD-F11C20C6F4D9}">
      <dsp:nvSpPr>
        <dsp:cNvPr id="0" name=""/>
        <dsp:cNvSpPr/>
      </dsp:nvSpPr>
      <dsp:spPr>
        <a:xfrm rot="5400000">
          <a:off x="5627153" y="-1074191"/>
          <a:ext cx="522254" cy="10101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Выезд передвижного мобильного комплекса «Диагностика онкологических заболеваний» в города и районы республики</a:t>
          </a:r>
        </a:p>
      </dsp:txBody>
      <dsp:txXfrm rot="-5400000">
        <a:off x="837628" y="3740828"/>
        <a:ext cx="10075811" cy="471266"/>
      </dsp:txXfrm>
    </dsp:sp>
    <dsp:sp modelId="{4C831172-5BBE-4FB0-814A-89CCEEA16A60}">
      <dsp:nvSpPr>
        <dsp:cNvPr id="0" name=""/>
        <dsp:cNvSpPr/>
      </dsp:nvSpPr>
      <dsp:spPr>
        <a:xfrm>
          <a:off x="34407" y="3707214"/>
          <a:ext cx="832103" cy="5316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2.6</a:t>
          </a:r>
        </a:p>
      </dsp:txBody>
      <dsp:txXfrm>
        <a:off x="60361" y="3733168"/>
        <a:ext cx="780195" cy="479766"/>
      </dsp:txXfrm>
    </dsp:sp>
    <dsp:sp modelId="{9856DC44-7458-4D5C-ACE5-42D81C448D63}">
      <dsp:nvSpPr>
        <dsp:cNvPr id="0" name=""/>
        <dsp:cNvSpPr/>
      </dsp:nvSpPr>
      <dsp:spPr>
        <a:xfrm rot="5400000">
          <a:off x="5627153" y="-494246"/>
          <a:ext cx="522254" cy="101013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Открытие отделений химиотерапии в ГБУ РД « Дербентская ЦГБ» и ГБУ РД  «Хасавюртовская ЦГБ им. </a:t>
          </a:r>
          <a:r>
            <a:rPr lang="ru-RU" sz="1600" kern="1200" dirty="0" err="1"/>
            <a:t>Р.П.Аскерханова</a:t>
          </a:r>
          <a:r>
            <a:rPr lang="ru-RU" sz="1600" kern="1200" dirty="0"/>
            <a:t>»</a:t>
          </a:r>
        </a:p>
      </dsp:txBody>
      <dsp:txXfrm rot="-5400000">
        <a:off x="837628" y="4320773"/>
        <a:ext cx="10075811" cy="471266"/>
      </dsp:txXfrm>
    </dsp:sp>
    <dsp:sp modelId="{AF4D7AB8-C155-4F36-8F97-3AA938AEB39F}">
      <dsp:nvSpPr>
        <dsp:cNvPr id="0" name=""/>
        <dsp:cNvSpPr/>
      </dsp:nvSpPr>
      <dsp:spPr>
        <a:xfrm>
          <a:off x="34407" y="4307310"/>
          <a:ext cx="832103" cy="4978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2.7</a:t>
          </a:r>
        </a:p>
      </dsp:txBody>
      <dsp:txXfrm>
        <a:off x="58710" y="4331613"/>
        <a:ext cx="783497" cy="4492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C075-C170-4AD2-B667-0B1FF6582D41}">
      <dsp:nvSpPr>
        <dsp:cNvPr id="0" name=""/>
        <dsp:cNvSpPr/>
      </dsp:nvSpPr>
      <dsp:spPr>
        <a:xfrm rot="5400000">
          <a:off x="5503101" y="-3789565"/>
          <a:ext cx="1712222" cy="9294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Внедрение системы </a:t>
          </a:r>
          <a:r>
            <a:rPr lang="ru-RU" sz="1800" u="none" kern="1200" dirty="0" err="1"/>
            <a:t>телемедицинских</a:t>
          </a:r>
          <a:r>
            <a:rPr lang="ru-RU" sz="1800" u="none" kern="1200" dirty="0"/>
            <a:t> консультаций ведущими специалистами профильных национальных медицинских исследовательских центров Минздрава России для врачей медицинских организаций республики по профилю «Онкология»</a:t>
          </a:r>
          <a:endParaRPr lang="ru-RU" sz="1800" kern="1200" dirty="0"/>
        </a:p>
      </dsp:txBody>
      <dsp:txXfrm rot="-5400000">
        <a:off x="1711760" y="85360"/>
        <a:ext cx="9211321" cy="1545054"/>
      </dsp:txXfrm>
    </dsp:sp>
    <dsp:sp modelId="{0D665C2F-B665-4BB2-80D4-B072638CA0A0}">
      <dsp:nvSpPr>
        <dsp:cNvPr id="0" name=""/>
        <dsp:cNvSpPr/>
      </dsp:nvSpPr>
      <dsp:spPr>
        <a:xfrm>
          <a:off x="0" y="89305"/>
          <a:ext cx="1711150" cy="1632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3.1</a:t>
          </a:r>
          <a:endParaRPr lang="ru-RU" sz="2800" kern="1200" dirty="0"/>
        </a:p>
      </dsp:txBody>
      <dsp:txXfrm>
        <a:off x="79692" y="168997"/>
        <a:ext cx="1551766" cy="1473119"/>
      </dsp:txXfrm>
    </dsp:sp>
    <dsp:sp modelId="{3220853D-1483-4E9E-9F30-33FE23F9FC35}">
      <dsp:nvSpPr>
        <dsp:cNvPr id="0" name=""/>
        <dsp:cNvSpPr/>
      </dsp:nvSpPr>
      <dsp:spPr>
        <a:xfrm rot="5400000">
          <a:off x="5706211" y="-2198827"/>
          <a:ext cx="1306003" cy="9294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Поэтапное внедрение информационной системы поддержки принятия врачебных решений в профильных государственных бюджетных учреждениях здравоохранения Минздрава Республики Дагестан</a:t>
          </a:r>
          <a:endParaRPr lang="ru-RU" sz="1800" kern="1200" dirty="0"/>
        </a:p>
      </dsp:txBody>
      <dsp:txXfrm rot="-5400000">
        <a:off x="1711760" y="1859378"/>
        <a:ext cx="9231151" cy="1178495"/>
      </dsp:txXfrm>
    </dsp:sp>
    <dsp:sp modelId="{2D6121FE-46B8-4743-88E7-CA24AB533C75}">
      <dsp:nvSpPr>
        <dsp:cNvPr id="0" name=""/>
        <dsp:cNvSpPr/>
      </dsp:nvSpPr>
      <dsp:spPr>
        <a:xfrm>
          <a:off x="0" y="1860018"/>
          <a:ext cx="1711150" cy="12725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3.2</a:t>
          </a:r>
          <a:endParaRPr lang="ru-RU" sz="2800" kern="1200" dirty="0"/>
        </a:p>
      </dsp:txBody>
      <dsp:txXfrm>
        <a:off x="62121" y="1922139"/>
        <a:ext cx="1586908" cy="1148311"/>
      </dsp:txXfrm>
    </dsp:sp>
    <dsp:sp modelId="{6F7B84E1-4F5E-488E-B63E-47EB7C41202E}">
      <dsp:nvSpPr>
        <dsp:cNvPr id="0" name=""/>
        <dsp:cNvSpPr/>
      </dsp:nvSpPr>
      <dsp:spPr>
        <a:xfrm rot="5400000">
          <a:off x="5706211" y="-647948"/>
          <a:ext cx="1306003" cy="9294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Поэтапное внедрение электронного документооборота в работу профильных медицинских организаций Республики Дагестан</a:t>
          </a:r>
          <a:endParaRPr lang="ru-RU" sz="1800" kern="1200" dirty="0"/>
        </a:p>
      </dsp:txBody>
      <dsp:txXfrm rot="-5400000">
        <a:off x="1711760" y="3410257"/>
        <a:ext cx="9231151" cy="1178495"/>
      </dsp:txXfrm>
    </dsp:sp>
    <dsp:sp modelId="{2181ECAE-29B1-4412-916E-B632016D0E96}">
      <dsp:nvSpPr>
        <dsp:cNvPr id="0" name=""/>
        <dsp:cNvSpPr/>
      </dsp:nvSpPr>
      <dsp:spPr>
        <a:xfrm>
          <a:off x="0" y="3185029"/>
          <a:ext cx="1711150" cy="1632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3.3</a:t>
          </a:r>
          <a:endParaRPr lang="ru-RU" sz="2800" kern="1200" dirty="0"/>
        </a:p>
      </dsp:txBody>
      <dsp:txXfrm>
        <a:off x="79692" y="3264721"/>
        <a:ext cx="1551766" cy="14731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4C075-C170-4AD2-B667-0B1FF6582D41}">
      <dsp:nvSpPr>
        <dsp:cNvPr id="0" name=""/>
        <dsp:cNvSpPr/>
      </dsp:nvSpPr>
      <dsp:spPr>
        <a:xfrm rot="5400000">
          <a:off x="5415517" y="-3703008"/>
          <a:ext cx="1887392" cy="9294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Определение потребности во врачах-специалистах и медицинских работниках со средним профессиональным образованием для медицинских организаций, оказывающих медицинскую помощь больным с онкологическими заболеваниями, на основе анализа кадровых ресурсов (в разрезе обеспеченности врачами и средним медицинским персоналом по территориям, уровням оказания медицинской помощи) и прогноза кадровой потребности онкологической службы на среднесрочный период (2019-2021 гг.)</a:t>
          </a:r>
          <a:endParaRPr lang="ru-RU" sz="1800" kern="1200" dirty="0"/>
        </a:p>
      </dsp:txBody>
      <dsp:txXfrm rot="-5400000">
        <a:off x="1711761" y="92883"/>
        <a:ext cx="9202770" cy="1703122"/>
      </dsp:txXfrm>
    </dsp:sp>
    <dsp:sp modelId="{0D665C2F-B665-4BB2-80D4-B072638CA0A0}">
      <dsp:nvSpPr>
        <dsp:cNvPr id="0" name=""/>
        <dsp:cNvSpPr/>
      </dsp:nvSpPr>
      <dsp:spPr>
        <a:xfrm>
          <a:off x="0" y="97231"/>
          <a:ext cx="1711150" cy="1799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4</a:t>
          </a:r>
          <a:r>
            <a:rPr lang="en-US" sz="2800" kern="1200" dirty="0"/>
            <a:t>.1</a:t>
          </a:r>
          <a:endParaRPr lang="ru-RU" sz="2800" kern="1200" dirty="0"/>
        </a:p>
      </dsp:txBody>
      <dsp:txXfrm>
        <a:off x="83531" y="180762"/>
        <a:ext cx="1544088" cy="1632455"/>
      </dsp:txXfrm>
    </dsp:sp>
    <dsp:sp modelId="{3220853D-1483-4E9E-9F30-33FE23F9FC35}">
      <dsp:nvSpPr>
        <dsp:cNvPr id="0" name=""/>
        <dsp:cNvSpPr/>
      </dsp:nvSpPr>
      <dsp:spPr>
        <a:xfrm rot="5400000">
          <a:off x="5947850" y="-2240401"/>
          <a:ext cx="822725" cy="9294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Разработка предложений по укреплению кадрового потенциала онкологической службы на среднесрочный период</a:t>
          </a:r>
          <a:endParaRPr lang="ru-RU" sz="1800" kern="1200" dirty="0"/>
        </a:p>
      </dsp:txBody>
      <dsp:txXfrm rot="-5400000">
        <a:off x="1711760" y="2035851"/>
        <a:ext cx="9254743" cy="742401"/>
      </dsp:txXfrm>
    </dsp:sp>
    <dsp:sp modelId="{2D6121FE-46B8-4743-88E7-CA24AB533C75}">
      <dsp:nvSpPr>
        <dsp:cNvPr id="0" name=""/>
        <dsp:cNvSpPr/>
      </dsp:nvSpPr>
      <dsp:spPr>
        <a:xfrm>
          <a:off x="11270" y="1928162"/>
          <a:ext cx="1711150" cy="879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4</a:t>
          </a:r>
          <a:r>
            <a:rPr lang="en-US" sz="2800" kern="1200" dirty="0"/>
            <a:t>.2</a:t>
          </a:r>
          <a:endParaRPr lang="ru-RU" sz="2800" kern="1200" dirty="0"/>
        </a:p>
      </dsp:txBody>
      <dsp:txXfrm>
        <a:off x="54199" y="1971091"/>
        <a:ext cx="1625292" cy="793548"/>
      </dsp:txXfrm>
    </dsp:sp>
    <dsp:sp modelId="{6F7B84E1-4F5E-488E-B63E-47EB7C41202E}">
      <dsp:nvSpPr>
        <dsp:cNvPr id="0" name=""/>
        <dsp:cNvSpPr/>
      </dsp:nvSpPr>
      <dsp:spPr>
        <a:xfrm rot="5400000">
          <a:off x="5957805" y="-1357073"/>
          <a:ext cx="802815" cy="929490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Подготовка и повышение квалификации специалистов, оказывающих медицинскую помощь больным с онкологическими заболеваниями в Республике Дагестан</a:t>
          </a:r>
          <a:endParaRPr lang="ru-RU" sz="1800" kern="1200" dirty="0"/>
        </a:p>
      </dsp:txBody>
      <dsp:txXfrm rot="-5400000">
        <a:off x="1711760" y="2928162"/>
        <a:ext cx="9255715" cy="724435"/>
      </dsp:txXfrm>
    </dsp:sp>
    <dsp:sp modelId="{2181ECAE-29B1-4412-916E-B632016D0E96}">
      <dsp:nvSpPr>
        <dsp:cNvPr id="0" name=""/>
        <dsp:cNvSpPr/>
      </dsp:nvSpPr>
      <dsp:spPr>
        <a:xfrm>
          <a:off x="22570" y="2863497"/>
          <a:ext cx="1711150" cy="821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4</a:t>
          </a:r>
          <a:r>
            <a:rPr lang="en-US" sz="2800" kern="1200" dirty="0"/>
            <a:t>.3</a:t>
          </a:r>
          <a:endParaRPr lang="ru-RU" sz="2800" kern="1200" dirty="0"/>
        </a:p>
      </dsp:txBody>
      <dsp:txXfrm>
        <a:off x="62659" y="2903586"/>
        <a:ext cx="1630972" cy="741050"/>
      </dsp:txXfrm>
    </dsp:sp>
    <dsp:sp modelId="{6D2C9091-CFEF-494A-A42A-3EE0894764F8}">
      <dsp:nvSpPr>
        <dsp:cNvPr id="0" name=""/>
        <dsp:cNvSpPr/>
      </dsp:nvSpPr>
      <dsp:spPr>
        <a:xfrm rot="5400000">
          <a:off x="5846435" y="-459971"/>
          <a:ext cx="893367" cy="932449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u="none" kern="1200" dirty="0"/>
            <a:t>Совершенствование показателей и критериев работы в рамках «эффективного контракта» в медицинских организациях, оказывающих медицинскую помощь больным с онкологическими заболеваниями</a:t>
          </a:r>
          <a:endParaRPr lang="ru-RU" sz="1800" kern="1200" dirty="0"/>
        </a:p>
      </dsp:txBody>
      <dsp:txXfrm rot="-5400000">
        <a:off x="1630872" y="3799203"/>
        <a:ext cx="9280884" cy="806145"/>
      </dsp:txXfrm>
    </dsp:sp>
    <dsp:sp modelId="{9756CCB8-EA39-4230-A732-B882B3CE098D}">
      <dsp:nvSpPr>
        <dsp:cNvPr id="0" name=""/>
        <dsp:cNvSpPr/>
      </dsp:nvSpPr>
      <dsp:spPr>
        <a:xfrm>
          <a:off x="37639" y="3707219"/>
          <a:ext cx="1651964" cy="958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4.4</a:t>
          </a:r>
        </a:p>
      </dsp:txBody>
      <dsp:txXfrm>
        <a:off x="84409" y="3753989"/>
        <a:ext cx="1558424" cy="864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1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635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54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43199" y="6492874"/>
            <a:ext cx="796412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85987" y="6486627"/>
            <a:ext cx="1396181" cy="365125"/>
          </a:xfrm>
        </p:spPr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924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003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95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01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62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817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517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98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4502" y="0"/>
            <a:ext cx="9950246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16" y="921056"/>
            <a:ext cx="12032226" cy="543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F6DEC-53C5-4080-8BCE-FF8A564C1CAF}" type="datetimeFigureOut">
              <a:rPr lang="ru-RU" smtClean="0"/>
              <a:pPr/>
              <a:t>17.05.2018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812026" y="6492875"/>
            <a:ext cx="7865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95818" y="6492875"/>
            <a:ext cx="139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BD98-262D-49F4-ADDA-9F45FFD044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05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177" y="24482"/>
            <a:ext cx="6164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ЗДРАВООХРАНЕНИЯ </a:t>
            </a:r>
          </a:p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РЕСПУБЛИКИ ДАГЕСТАН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04875" y="1495425"/>
            <a:ext cx="10391775" cy="4194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ПУБЛИЧНАЯ ДЕКЛАРАЦИЯ 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ЦЕЛЕЙ И ЗАДАЧ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МИНИСТЕРСТВА ЗДРАВООХРАНЕНИЯ 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РЕСПУБЛИКИ ДАГЕСТАН 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  2018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56889" y="5870222"/>
            <a:ext cx="175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ДАГЕСТАН,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4" y="0"/>
            <a:ext cx="1034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ОКАЗАНИЯ ПОМОЩИ БОЛЬНЫМ С  ОНКОЛОГИЧЕСКИМИ ЗАБОЛЕВАНИЯМИ В  РЕСПУБЛИКИ ДАГЕСТАН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982133" y="1320800"/>
          <a:ext cx="10769600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4" y="0"/>
            <a:ext cx="1034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ОКАЗАНИЯ ПОМОЩИ БОЛЬНЫМ С  ОНКОЛОГИЧЕСКИМИ ЗАБОЛЕВАНИЯМИ В  РЕСПУБЛИКИ ДАГЕСТАН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51555" y="1625600"/>
          <a:ext cx="11401777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1200" y="914400"/>
            <a:ext cx="1091227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I.  </a:t>
            </a:r>
            <a:r>
              <a:rPr lang="ru-RU" sz="2000" dirty="0"/>
              <a:t>Совершенствование нормативно-правового регулирования организации медицинской </a:t>
            </a:r>
            <a:endParaRPr lang="en-US" sz="2000" dirty="0"/>
          </a:p>
          <a:p>
            <a:pPr algn="ctr"/>
            <a:r>
              <a:rPr lang="ru-RU" sz="2000" dirty="0"/>
              <a:t>помощи больным с онкологическими заболеваниями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4" y="0"/>
            <a:ext cx="1034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ОКАЗАНИЯ ПОМОЩИ БОЛЬНЫМ С  ОНКОЛОГИЧЕСКИМИ ЗАБОЛЕВАНИЯМИ В  РЕСПУБЛИКИ ДАГЕСТАН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677333" y="1738489"/>
          <a:ext cx="10938933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6445" y="1072445"/>
            <a:ext cx="710071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II. </a:t>
            </a:r>
            <a:r>
              <a:rPr lang="ru-RU" sz="2400" dirty="0"/>
              <a:t>Раннее выявление онкологических заболеваний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4" y="0"/>
            <a:ext cx="1034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ОКАЗАНИЯ ПОМОЩИ БОЛЬНЫМ С  ОНКОЛОГИЧЕСКИМИ ЗАБОЛЕВАНИЯМИ В  РЕСПУБЛИКИ ДАГЕСТАН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3867" y="1095022"/>
            <a:ext cx="7123873" cy="8002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III. </a:t>
            </a:r>
            <a:r>
              <a:rPr lang="ru-RU" sz="2800" dirty="0"/>
              <a:t>Информатизация онкологической службы</a:t>
            </a:r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609600" y="1738489"/>
          <a:ext cx="11006666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0444" y="0"/>
            <a:ext cx="10340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ПОВЫШЕНИЕ ДОСТУПНОСТИ И КАЧЕСТВА ОКАЗАНИЯ ПОМОЩИ БОЛЬНЫМ С  ОНКОЛОГИЧЕСКИМИ ЗАБОЛЕВАНИЯМИ В  РЕСПУБЛИКИ ДАГЕСТАН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1689" y="959555"/>
            <a:ext cx="846719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/>
              <a:t>IV. </a:t>
            </a:r>
            <a:r>
              <a:rPr lang="ru-RU" sz="2400" dirty="0"/>
              <a:t>Укрепление кадрового потенциала онкологической службы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609600" y="1738489"/>
          <a:ext cx="11006666" cy="4817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9177" y="24482"/>
            <a:ext cx="512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ИНФОРМАТИЗАЦИЯ ОНКОЛОГИЧЕСКОЙ СЛУЖБЫ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3229" y="356183"/>
            <a:ext cx="6983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Система телемедицинских консультаций по профилю «Онкология»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1074" y="1682893"/>
            <a:ext cx="2629375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 РД «РОД»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8828" y="2400285"/>
            <a:ext cx="2623058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 РД «РКБ»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1075" y="3072523"/>
            <a:ext cx="2623058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 РД«ДЦГХ»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1075" y="3767338"/>
            <a:ext cx="2623058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 РД «ДРКБ»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1075" y="4462153"/>
            <a:ext cx="2623058" cy="54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 РД </a:t>
            </a:r>
          </a:p>
          <a:p>
            <a:pPr algn="ctr"/>
            <a:r>
              <a:rPr lang="ru-RU" dirty="0"/>
              <a:t>«Дербентская ЦГБ»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1074" y="5153534"/>
            <a:ext cx="2652970" cy="68282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ГБУ РД </a:t>
            </a:r>
          </a:p>
          <a:p>
            <a:pPr algn="ctr"/>
            <a:r>
              <a:rPr lang="ru-RU" dirty="0"/>
              <a:t>«Хасавюртовская ЦГБ»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6045" y="1049867"/>
            <a:ext cx="605044" cy="48655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Региональная телемедицинская система</a:t>
            </a: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2979343" y="1836333"/>
            <a:ext cx="216024" cy="360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620285E-32B3-403C-B5AB-9BC4F916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9749" y="935834"/>
            <a:ext cx="5158151" cy="5503653"/>
          </a:xfrm>
          <a:prstGeom prst="rect">
            <a:avLst/>
          </a:prstGeom>
        </p:spPr>
      </p:pic>
      <p:sp>
        <p:nvSpPr>
          <p:cNvPr id="23" name="Стрелка вниз 6">
            <a:extLst>
              <a:ext uri="{FF2B5EF4-FFF2-40B4-BE49-F238E27FC236}">
                <a16:creationId xmlns="" xmlns:a16="http://schemas.microsoft.com/office/drawing/2014/main" id="{01D95DE5-407E-419C-A449-99C1185382A9}"/>
              </a:ext>
            </a:extLst>
          </p:cNvPr>
          <p:cNvSpPr/>
          <p:nvPr/>
        </p:nvSpPr>
        <p:spPr>
          <a:xfrm rot="16200000">
            <a:off x="3004442" y="2456419"/>
            <a:ext cx="216024" cy="360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6">
            <a:extLst>
              <a:ext uri="{FF2B5EF4-FFF2-40B4-BE49-F238E27FC236}">
                <a16:creationId xmlns="" xmlns:a16="http://schemas.microsoft.com/office/drawing/2014/main" id="{F4AF0FCD-AAC7-4F20-B02D-08457A7B7EAB}"/>
              </a:ext>
            </a:extLst>
          </p:cNvPr>
          <p:cNvSpPr/>
          <p:nvPr/>
        </p:nvSpPr>
        <p:spPr>
          <a:xfrm rot="16200000">
            <a:off x="3004442" y="3151234"/>
            <a:ext cx="216024" cy="360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6">
            <a:extLst>
              <a:ext uri="{FF2B5EF4-FFF2-40B4-BE49-F238E27FC236}">
                <a16:creationId xmlns="" xmlns:a16="http://schemas.microsoft.com/office/drawing/2014/main" id="{815483D2-781F-4DD7-8714-296EFD0D9DF2}"/>
              </a:ext>
            </a:extLst>
          </p:cNvPr>
          <p:cNvSpPr/>
          <p:nvPr/>
        </p:nvSpPr>
        <p:spPr>
          <a:xfrm rot="16200000">
            <a:off x="2978791" y="3846049"/>
            <a:ext cx="216024" cy="360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6">
            <a:extLst>
              <a:ext uri="{FF2B5EF4-FFF2-40B4-BE49-F238E27FC236}">
                <a16:creationId xmlns="" xmlns:a16="http://schemas.microsoft.com/office/drawing/2014/main" id="{FCB05BB5-E24A-4CD0-ADC2-DE431DEF04EA}"/>
              </a:ext>
            </a:extLst>
          </p:cNvPr>
          <p:cNvSpPr/>
          <p:nvPr/>
        </p:nvSpPr>
        <p:spPr>
          <a:xfrm rot="16200000">
            <a:off x="2984234" y="4540863"/>
            <a:ext cx="216024" cy="360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6">
            <a:extLst>
              <a:ext uri="{FF2B5EF4-FFF2-40B4-BE49-F238E27FC236}">
                <a16:creationId xmlns="" xmlns:a16="http://schemas.microsoft.com/office/drawing/2014/main" id="{23DCA33D-7D72-4ACD-B21E-461FB96FDCF7}"/>
              </a:ext>
            </a:extLst>
          </p:cNvPr>
          <p:cNvSpPr/>
          <p:nvPr/>
        </p:nvSpPr>
        <p:spPr>
          <a:xfrm rot="16200000">
            <a:off x="3059045" y="5232245"/>
            <a:ext cx="216024" cy="360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EFE7E68-185D-49B9-9E5E-4C0A3501EE6C}"/>
              </a:ext>
            </a:extLst>
          </p:cNvPr>
          <p:cNvCxnSpPr>
            <a:cxnSpLocks/>
          </p:cNvCxnSpPr>
          <p:nvPr/>
        </p:nvCxnSpPr>
        <p:spPr>
          <a:xfrm flipH="1">
            <a:off x="3619171" y="1475117"/>
            <a:ext cx="1168490" cy="37417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156F6470-AFFF-4DE7-83ED-470F48EB18A6}"/>
              </a:ext>
            </a:extLst>
          </p:cNvPr>
          <p:cNvCxnSpPr>
            <a:cxnSpLocks/>
          </p:cNvCxnSpPr>
          <p:nvPr/>
        </p:nvCxnSpPr>
        <p:spPr>
          <a:xfrm flipH="1" flipV="1">
            <a:off x="3612804" y="1860518"/>
            <a:ext cx="1441557" cy="59091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F50E32B5-FFFF-4B8D-B933-187D036F6380}"/>
              </a:ext>
            </a:extLst>
          </p:cNvPr>
          <p:cNvCxnSpPr>
            <a:cxnSpLocks/>
          </p:cNvCxnSpPr>
          <p:nvPr/>
        </p:nvCxnSpPr>
        <p:spPr>
          <a:xfrm flipH="1">
            <a:off x="3619177" y="2463210"/>
            <a:ext cx="3025651" cy="124817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A5AB4C86-B925-4CB9-8F11-D42E10143184}"/>
              </a:ext>
            </a:extLst>
          </p:cNvPr>
          <p:cNvCxnSpPr>
            <a:cxnSpLocks/>
          </p:cNvCxnSpPr>
          <p:nvPr/>
        </p:nvCxnSpPr>
        <p:spPr>
          <a:xfrm flipH="1" flipV="1">
            <a:off x="3619177" y="2588027"/>
            <a:ext cx="2727202" cy="42876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97638155-DD4F-45A1-B3CA-59E5E4BDE1B7}"/>
              </a:ext>
            </a:extLst>
          </p:cNvPr>
          <p:cNvCxnSpPr>
            <a:cxnSpLocks/>
          </p:cNvCxnSpPr>
          <p:nvPr/>
        </p:nvCxnSpPr>
        <p:spPr>
          <a:xfrm flipH="1" flipV="1">
            <a:off x="3619177" y="2588027"/>
            <a:ext cx="2532084" cy="296071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9DA8B89C-713B-4439-9E78-4CA29374A16D}"/>
              </a:ext>
            </a:extLst>
          </p:cNvPr>
          <p:cNvCxnSpPr>
            <a:cxnSpLocks/>
          </p:cNvCxnSpPr>
          <p:nvPr/>
        </p:nvCxnSpPr>
        <p:spPr>
          <a:xfrm flipH="1" flipV="1">
            <a:off x="3619177" y="3072523"/>
            <a:ext cx="2476823" cy="16993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763A3353-AD73-4672-B6EA-A66B5AC607E2}"/>
              </a:ext>
            </a:extLst>
          </p:cNvPr>
          <p:cNvCxnSpPr>
            <a:cxnSpLocks/>
          </p:cNvCxnSpPr>
          <p:nvPr/>
        </p:nvCxnSpPr>
        <p:spPr>
          <a:xfrm flipH="1" flipV="1">
            <a:off x="3619178" y="3066361"/>
            <a:ext cx="2448247" cy="31739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435F0314-6C9D-44D0-BBA5-55178C742AB9}"/>
              </a:ext>
            </a:extLst>
          </p:cNvPr>
          <p:cNvCxnSpPr>
            <a:cxnSpLocks/>
          </p:cNvCxnSpPr>
          <p:nvPr/>
        </p:nvCxnSpPr>
        <p:spPr>
          <a:xfrm flipH="1" flipV="1">
            <a:off x="3619176" y="3429000"/>
            <a:ext cx="2914292" cy="60101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2DC348F8-082C-44D7-A7C4-9DED0D104B73}"/>
              </a:ext>
            </a:extLst>
          </p:cNvPr>
          <p:cNvCxnSpPr>
            <a:cxnSpLocks/>
          </p:cNvCxnSpPr>
          <p:nvPr/>
        </p:nvCxnSpPr>
        <p:spPr>
          <a:xfrm flipH="1" flipV="1">
            <a:off x="3619176" y="3450536"/>
            <a:ext cx="2990473" cy="11930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D5A39A5A-6C56-4613-AE6B-EB400E71EA5A}"/>
              </a:ext>
            </a:extLst>
          </p:cNvPr>
          <p:cNvCxnSpPr>
            <a:cxnSpLocks/>
          </p:cNvCxnSpPr>
          <p:nvPr/>
        </p:nvCxnSpPr>
        <p:spPr>
          <a:xfrm flipH="1" flipV="1">
            <a:off x="3619175" y="3555810"/>
            <a:ext cx="3250843" cy="105276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5476B296-681D-4EC0-A205-906DF8FFD8CE}"/>
              </a:ext>
            </a:extLst>
          </p:cNvPr>
          <p:cNvCxnSpPr>
            <a:cxnSpLocks/>
          </p:cNvCxnSpPr>
          <p:nvPr/>
        </p:nvCxnSpPr>
        <p:spPr>
          <a:xfrm flipH="1" flipV="1">
            <a:off x="3619174" y="3549247"/>
            <a:ext cx="2576228" cy="217661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09C57C9E-23FA-4A56-8BE3-0C28EB61DF21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3811089" y="3482623"/>
            <a:ext cx="2580186" cy="435414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653DD151-8151-44AF-9F49-2CB2C8D1B257}"/>
              </a:ext>
            </a:extLst>
          </p:cNvPr>
          <p:cNvCxnSpPr>
            <a:cxnSpLocks/>
          </p:cNvCxnSpPr>
          <p:nvPr/>
        </p:nvCxnSpPr>
        <p:spPr>
          <a:xfrm flipH="1" flipV="1">
            <a:off x="3625542" y="4189600"/>
            <a:ext cx="1886258" cy="46603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E2FFA6D6-A257-45B4-9FE4-DF596BA5BAEC}"/>
              </a:ext>
            </a:extLst>
          </p:cNvPr>
          <p:cNvCxnSpPr>
            <a:cxnSpLocks/>
          </p:cNvCxnSpPr>
          <p:nvPr/>
        </p:nvCxnSpPr>
        <p:spPr>
          <a:xfrm flipH="1" flipV="1">
            <a:off x="3662016" y="1849292"/>
            <a:ext cx="2433986" cy="3837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9E440C93-0CC8-4438-B723-C4E7A5B9ACE1}"/>
              </a:ext>
            </a:extLst>
          </p:cNvPr>
          <p:cNvCxnSpPr>
            <a:cxnSpLocks/>
          </p:cNvCxnSpPr>
          <p:nvPr/>
        </p:nvCxnSpPr>
        <p:spPr>
          <a:xfrm flipH="1">
            <a:off x="3612804" y="4559692"/>
            <a:ext cx="1631792" cy="123336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3A697B56-68CB-4437-A9E6-881D275CA2A3}"/>
              </a:ext>
            </a:extLst>
          </p:cNvPr>
          <p:cNvCxnSpPr>
            <a:cxnSpLocks/>
          </p:cNvCxnSpPr>
          <p:nvPr/>
        </p:nvCxnSpPr>
        <p:spPr>
          <a:xfrm flipH="1">
            <a:off x="3619173" y="4653172"/>
            <a:ext cx="2244715" cy="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54E1C9F2-9CF2-477C-8F2B-3B43054D64FB}"/>
              </a:ext>
            </a:extLst>
          </p:cNvPr>
          <p:cNvCxnSpPr>
            <a:cxnSpLocks/>
          </p:cNvCxnSpPr>
          <p:nvPr/>
        </p:nvCxnSpPr>
        <p:spPr>
          <a:xfrm flipH="1" flipV="1">
            <a:off x="3612804" y="4735015"/>
            <a:ext cx="1357235" cy="18772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E566AD7C-AE53-42AE-9CDA-FB03B57451A5}"/>
              </a:ext>
            </a:extLst>
          </p:cNvPr>
          <p:cNvCxnSpPr>
            <a:cxnSpLocks/>
          </p:cNvCxnSpPr>
          <p:nvPr/>
        </p:nvCxnSpPr>
        <p:spPr>
          <a:xfrm flipH="1">
            <a:off x="3625542" y="5101176"/>
            <a:ext cx="2129399" cy="78979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10C361DC-E9AB-4ECB-A167-E5F020B0D67F}"/>
              </a:ext>
            </a:extLst>
          </p:cNvPr>
          <p:cNvCxnSpPr>
            <a:cxnSpLocks/>
          </p:cNvCxnSpPr>
          <p:nvPr/>
        </p:nvCxnSpPr>
        <p:spPr>
          <a:xfrm flipH="1">
            <a:off x="3625541" y="5027102"/>
            <a:ext cx="2653609" cy="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B15916CE-380F-45DB-BA08-8C1DECA42F7A}"/>
              </a:ext>
            </a:extLst>
          </p:cNvPr>
          <p:cNvCxnSpPr>
            <a:cxnSpLocks/>
          </p:cNvCxnSpPr>
          <p:nvPr/>
        </p:nvCxnSpPr>
        <p:spPr>
          <a:xfrm flipH="1" flipV="1">
            <a:off x="3625537" y="5589629"/>
            <a:ext cx="3146738" cy="48588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F696032B-8782-477E-A38D-18A5332D0CDD}"/>
              </a:ext>
            </a:extLst>
          </p:cNvPr>
          <p:cNvCxnSpPr>
            <a:cxnSpLocks/>
          </p:cNvCxnSpPr>
          <p:nvPr/>
        </p:nvCxnSpPr>
        <p:spPr>
          <a:xfrm flipH="1" flipV="1">
            <a:off x="3619173" y="4219725"/>
            <a:ext cx="2231244" cy="183337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="" xmlns:a16="http://schemas.microsoft.com/office/drawing/2014/main" id="{4A4F7A1B-0DBA-4F95-A0CA-FC28F94EFA52}"/>
              </a:ext>
            </a:extLst>
          </p:cNvPr>
          <p:cNvCxnSpPr>
            <a:cxnSpLocks/>
          </p:cNvCxnSpPr>
          <p:nvPr/>
        </p:nvCxnSpPr>
        <p:spPr>
          <a:xfrm flipH="1">
            <a:off x="3619172" y="4080121"/>
            <a:ext cx="2319075" cy="10145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="" xmlns:a16="http://schemas.microsoft.com/office/drawing/2014/main" id="{4F62E704-BE2D-4584-9AE9-435418216E65}"/>
              </a:ext>
            </a:extLst>
          </p:cNvPr>
          <p:cNvCxnSpPr>
            <a:cxnSpLocks/>
          </p:cNvCxnSpPr>
          <p:nvPr/>
        </p:nvCxnSpPr>
        <p:spPr>
          <a:xfrm flipH="1">
            <a:off x="3619174" y="4934709"/>
            <a:ext cx="3153101" cy="83522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>
            <a:extLst>
              <a:ext uri="{FF2B5EF4-FFF2-40B4-BE49-F238E27FC236}">
                <a16:creationId xmlns="" xmlns:a16="http://schemas.microsoft.com/office/drawing/2014/main" id="{790724D2-B49A-4E47-BEB9-5405EE4ED3AE}"/>
              </a:ext>
            </a:extLst>
          </p:cNvPr>
          <p:cNvCxnSpPr>
            <a:cxnSpLocks/>
          </p:cNvCxnSpPr>
          <p:nvPr/>
        </p:nvCxnSpPr>
        <p:spPr>
          <a:xfrm flipH="1" flipV="1">
            <a:off x="3625541" y="4732152"/>
            <a:ext cx="2794082" cy="11876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="" xmlns:a16="http://schemas.microsoft.com/office/drawing/2014/main" id="{267B5B22-9E23-4E44-8EBE-296181AF3E50}"/>
              </a:ext>
            </a:extLst>
          </p:cNvPr>
          <p:cNvCxnSpPr>
            <a:cxnSpLocks/>
          </p:cNvCxnSpPr>
          <p:nvPr/>
        </p:nvCxnSpPr>
        <p:spPr>
          <a:xfrm flipH="1" flipV="1">
            <a:off x="3625541" y="4241659"/>
            <a:ext cx="2525720" cy="91669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="" xmlns:a16="http://schemas.microsoft.com/office/drawing/2014/main" id="{8896DD26-2CB0-49CC-AE7C-5044C828518E}"/>
              </a:ext>
            </a:extLst>
          </p:cNvPr>
          <p:cNvCxnSpPr>
            <a:cxnSpLocks/>
          </p:cNvCxnSpPr>
          <p:nvPr/>
        </p:nvCxnSpPr>
        <p:spPr>
          <a:xfrm flipH="1">
            <a:off x="3619173" y="4481513"/>
            <a:ext cx="3079283" cy="161734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01E9256D-7BE4-4E29-846E-6891B44EBB5E}"/>
              </a:ext>
            </a:extLst>
          </p:cNvPr>
          <p:cNvCxnSpPr>
            <a:cxnSpLocks/>
          </p:cNvCxnSpPr>
          <p:nvPr/>
        </p:nvCxnSpPr>
        <p:spPr>
          <a:xfrm flipH="1" flipV="1">
            <a:off x="3625541" y="5180155"/>
            <a:ext cx="3324939" cy="98906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="" xmlns:a16="http://schemas.microsoft.com/office/drawing/2014/main" id="{A725EBE3-F950-4179-B4FC-4A6FAA034960}"/>
              </a:ext>
            </a:extLst>
          </p:cNvPr>
          <p:cNvCxnSpPr>
            <a:cxnSpLocks/>
          </p:cNvCxnSpPr>
          <p:nvPr/>
        </p:nvCxnSpPr>
        <p:spPr>
          <a:xfrm flipH="1" flipV="1">
            <a:off x="3625537" y="5603255"/>
            <a:ext cx="3589123" cy="554316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="" xmlns:a16="http://schemas.microsoft.com/office/drawing/2014/main" id="{3277C0A2-07A0-4FE1-9B14-D383CDAE18EB}"/>
              </a:ext>
            </a:extLst>
          </p:cNvPr>
          <p:cNvCxnSpPr>
            <a:cxnSpLocks/>
          </p:cNvCxnSpPr>
          <p:nvPr/>
        </p:nvCxnSpPr>
        <p:spPr>
          <a:xfrm flipH="1" flipV="1">
            <a:off x="3668381" y="4186498"/>
            <a:ext cx="2751242" cy="7767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="" xmlns:a16="http://schemas.microsoft.com/office/drawing/2014/main" id="{37F0C7D8-D541-4612-9697-3D0FA8341F6D}"/>
              </a:ext>
            </a:extLst>
          </p:cNvPr>
          <p:cNvCxnSpPr>
            <a:cxnSpLocks/>
          </p:cNvCxnSpPr>
          <p:nvPr/>
        </p:nvCxnSpPr>
        <p:spPr>
          <a:xfrm flipH="1" flipV="1">
            <a:off x="3619172" y="3895083"/>
            <a:ext cx="3849456" cy="8496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DA62459E-4531-4DDB-B07F-1D81CF4BBA22}"/>
              </a:ext>
            </a:extLst>
          </p:cNvPr>
          <p:cNvCxnSpPr>
            <a:cxnSpLocks/>
          </p:cNvCxnSpPr>
          <p:nvPr/>
        </p:nvCxnSpPr>
        <p:spPr>
          <a:xfrm flipH="1" flipV="1">
            <a:off x="3625541" y="3889627"/>
            <a:ext cx="3206475" cy="217915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8C9A74D6-82EE-4C37-8FAB-CF9D01A3D1F6}"/>
              </a:ext>
            </a:extLst>
          </p:cNvPr>
          <p:cNvCxnSpPr>
            <a:cxnSpLocks/>
          </p:cNvCxnSpPr>
          <p:nvPr/>
        </p:nvCxnSpPr>
        <p:spPr>
          <a:xfrm flipH="1" flipV="1">
            <a:off x="3625541" y="5529999"/>
            <a:ext cx="3947730" cy="216438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="" xmlns:a16="http://schemas.microsoft.com/office/drawing/2014/main" id="{228AB141-4EFA-4FF2-9000-978A721FDF38}"/>
              </a:ext>
            </a:extLst>
          </p:cNvPr>
          <p:cNvCxnSpPr>
            <a:cxnSpLocks/>
          </p:cNvCxnSpPr>
          <p:nvPr/>
        </p:nvCxnSpPr>
        <p:spPr>
          <a:xfrm flipH="1">
            <a:off x="3625540" y="5520257"/>
            <a:ext cx="3715854" cy="3423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="" xmlns:a16="http://schemas.microsoft.com/office/drawing/2014/main" id="{0050658E-0662-462A-AC24-FC4C62A66F32}"/>
              </a:ext>
            </a:extLst>
          </p:cNvPr>
          <p:cNvCxnSpPr>
            <a:cxnSpLocks/>
          </p:cNvCxnSpPr>
          <p:nvPr/>
        </p:nvCxnSpPr>
        <p:spPr>
          <a:xfrm flipH="1">
            <a:off x="3619172" y="5327206"/>
            <a:ext cx="4198472" cy="201523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>
            <a:extLst>
              <a:ext uri="{FF2B5EF4-FFF2-40B4-BE49-F238E27FC236}">
                <a16:creationId xmlns="" xmlns:a16="http://schemas.microsoft.com/office/drawing/2014/main" id="{2FEE3E71-2C0B-4AE8-941B-BF1537D8B29D}"/>
              </a:ext>
            </a:extLst>
          </p:cNvPr>
          <p:cNvCxnSpPr>
            <a:cxnSpLocks/>
          </p:cNvCxnSpPr>
          <p:nvPr/>
        </p:nvCxnSpPr>
        <p:spPr>
          <a:xfrm flipH="1" flipV="1">
            <a:off x="3619172" y="5547276"/>
            <a:ext cx="4292928" cy="29598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="" xmlns:a16="http://schemas.microsoft.com/office/drawing/2014/main" id="{F66A2902-FD08-445D-BE9F-F219BE5D2844}"/>
              </a:ext>
            </a:extLst>
          </p:cNvPr>
          <p:cNvCxnSpPr>
            <a:cxnSpLocks/>
          </p:cNvCxnSpPr>
          <p:nvPr/>
        </p:nvCxnSpPr>
        <p:spPr>
          <a:xfrm flipH="1">
            <a:off x="3632771" y="5148063"/>
            <a:ext cx="3823079" cy="4180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>
            <a:extLst>
              <a:ext uri="{FF2B5EF4-FFF2-40B4-BE49-F238E27FC236}">
                <a16:creationId xmlns="" xmlns:a16="http://schemas.microsoft.com/office/drawing/2014/main" id="{DABDBA9F-2531-40D9-AC10-6BDA126A2716}"/>
              </a:ext>
            </a:extLst>
          </p:cNvPr>
          <p:cNvCxnSpPr>
            <a:cxnSpLocks/>
          </p:cNvCxnSpPr>
          <p:nvPr/>
        </p:nvCxnSpPr>
        <p:spPr>
          <a:xfrm flipH="1" flipV="1">
            <a:off x="3625539" y="5590152"/>
            <a:ext cx="4221379" cy="678159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>
            <a:extLst>
              <a:ext uri="{FF2B5EF4-FFF2-40B4-BE49-F238E27FC236}">
                <a16:creationId xmlns="" xmlns:a16="http://schemas.microsoft.com/office/drawing/2014/main" id="{7CC0B73E-5108-4B45-B55C-DE97BF5FD956}"/>
              </a:ext>
            </a:extLst>
          </p:cNvPr>
          <p:cNvCxnSpPr>
            <a:cxnSpLocks/>
          </p:cNvCxnSpPr>
          <p:nvPr/>
        </p:nvCxnSpPr>
        <p:spPr>
          <a:xfrm flipH="1" flipV="1">
            <a:off x="3625539" y="5581354"/>
            <a:ext cx="4587392" cy="334024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BC9174CD-0793-4699-8989-AD82A062AD5D}"/>
              </a:ext>
            </a:extLst>
          </p:cNvPr>
          <p:cNvCxnSpPr>
            <a:cxnSpLocks/>
          </p:cNvCxnSpPr>
          <p:nvPr/>
        </p:nvCxnSpPr>
        <p:spPr>
          <a:xfrm flipH="1" flipV="1">
            <a:off x="3612805" y="5603256"/>
            <a:ext cx="4626000" cy="119694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="" xmlns:a16="http://schemas.microsoft.com/office/drawing/2014/main" id="{1C64AD09-BBC6-4695-BBB7-DECE7E21A17D}"/>
              </a:ext>
            </a:extLst>
          </p:cNvPr>
          <p:cNvCxnSpPr>
            <a:cxnSpLocks/>
          </p:cNvCxnSpPr>
          <p:nvPr/>
        </p:nvCxnSpPr>
        <p:spPr>
          <a:xfrm flipH="1">
            <a:off x="3668381" y="5011691"/>
            <a:ext cx="4182131" cy="14836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04FDBFFB-6897-441B-96D4-174C8F5259CC}"/>
              </a:ext>
            </a:extLst>
          </p:cNvPr>
          <p:cNvCxnSpPr>
            <a:cxnSpLocks/>
          </p:cNvCxnSpPr>
          <p:nvPr/>
        </p:nvCxnSpPr>
        <p:spPr>
          <a:xfrm flipH="1">
            <a:off x="3668382" y="4976470"/>
            <a:ext cx="3527756" cy="48795"/>
          </a:xfrm>
          <a:prstGeom prst="line">
            <a:avLst/>
          </a:prstGeom>
          <a:ln w="1905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="" xmlns:a16="http://schemas.microsoft.com/office/drawing/2014/main" id="{8B843383-F43A-468B-B3AF-E13D89B7F7AB}"/>
              </a:ext>
            </a:extLst>
          </p:cNvPr>
          <p:cNvCxnSpPr>
            <a:cxnSpLocks/>
          </p:cNvCxnSpPr>
          <p:nvPr/>
        </p:nvCxnSpPr>
        <p:spPr>
          <a:xfrm flipH="1" flipV="1">
            <a:off x="3625538" y="4653172"/>
            <a:ext cx="3413437" cy="2770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="" xmlns:a16="http://schemas.microsoft.com/office/drawing/2014/main" id="{4C98504C-0CE8-494A-937C-165791477827}"/>
              </a:ext>
            </a:extLst>
          </p:cNvPr>
          <p:cNvCxnSpPr>
            <a:cxnSpLocks/>
          </p:cNvCxnSpPr>
          <p:nvPr/>
        </p:nvCxnSpPr>
        <p:spPr>
          <a:xfrm flipH="1" flipV="1">
            <a:off x="3625538" y="4744028"/>
            <a:ext cx="3947733" cy="52499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>
            <a:extLst>
              <a:ext uri="{FF2B5EF4-FFF2-40B4-BE49-F238E27FC236}">
                <a16:creationId xmlns="" xmlns:a16="http://schemas.microsoft.com/office/drawing/2014/main" id="{763BC8F3-28AF-470A-9320-65722269DCA8}"/>
              </a:ext>
            </a:extLst>
          </p:cNvPr>
          <p:cNvCxnSpPr>
            <a:cxnSpLocks/>
          </p:cNvCxnSpPr>
          <p:nvPr/>
        </p:nvCxnSpPr>
        <p:spPr>
          <a:xfrm flipH="1" flipV="1">
            <a:off x="3662016" y="4171053"/>
            <a:ext cx="3481690" cy="63879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>
            <a:extLst>
              <a:ext uri="{FF2B5EF4-FFF2-40B4-BE49-F238E27FC236}">
                <a16:creationId xmlns="" xmlns:a16="http://schemas.microsoft.com/office/drawing/2014/main" id="{DF62AA5E-93FC-4E11-8468-F40481DA6146}"/>
              </a:ext>
            </a:extLst>
          </p:cNvPr>
          <p:cNvCxnSpPr>
            <a:cxnSpLocks/>
          </p:cNvCxnSpPr>
          <p:nvPr/>
        </p:nvCxnSpPr>
        <p:spPr>
          <a:xfrm flipH="1">
            <a:off x="3632771" y="4696672"/>
            <a:ext cx="4155807" cy="28446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>
            <a:extLst>
              <a:ext uri="{FF2B5EF4-FFF2-40B4-BE49-F238E27FC236}">
                <a16:creationId xmlns="" xmlns:a16="http://schemas.microsoft.com/office/drawing/2014/main" id="{F5F7B16D-9002-4F88-ACB2-DF35BB90A475}"/>
              </a:ext>
            </a:extLst>
          </p:cNvPr>
          <p:cNvCxnSpPr>
            <a:cxnSpLocks/>
          </p:cNvCxnSpPr>
          <p:nvPr/>
        </p:nvCxnSpPr>
        <p:spPr>
          <a:xfrm flipH="1" flipV="1">
            <a:off x="3619171" y="4250182"/>
            <a:ext cx="4217676" cy="28500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="" xmlns:a16="http://schemas.microsoft.com/office/drawing/2014/main" id="{55CFF606-24AE-465D-B21A-869BD533092C}"/>
              </a:ext>
            </a:extLst>
          </p:cNvPr>
          <p:cNvCxnSpPr>
            <a:cxnSpLocks/>
          </p:cNvCxnSpPr>
          <p:nvPr/>
        </p:nvCxnSpPr>
        <p:spPr>
          <a:xfrm flipH="1" flipV="1">
            <a:off x="3632774" y="5193047"/>
            <a:ext cx="4784945" cy="211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>
            <a:extLst>
              <a:ext uri="{FF2B5EF4-FFF2-40B4-BE49-F238E27FC236}">
                <a16:creationId xmlns="" xmlns:a16="http://schemas.microsoft.com/office/drawing/2014/main" id="{689F9A37-3611-467E-BBE6-89E6B14D3382}"/>
              </a:ext>
            </a:extLst>
          </p:cNvPr>
          <p:cNvCxnSpPr>
            <a:cxnSpLocks/>
          </p:cNvCxnSpPr>
          <p:nvPr/>
        </p:nvCxnSpPr>
        <p:spPr>
          <a:xfrm flipH="1">
            <a:off x="3625538" y="5355280"/>
            <a:ext cx="4919347" cy="216485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>
            <a:extLst>
              <a:ext uri="{FF2B5EF4-FFF2-40B4-BE49-F238E27FC236}">
                <a16:creationId xmlns="" xmlns:a16="http://schemas.microsoft.com/office/drawing/2014/main" id="{49EECD39-CB84-4741-BAD2-5E9699B42F5D}"/>
              </a:ext>
            </a:extLst>
          </p:cNvPr>
          <p:cNvCxnSpPr>
            <a:cxnSpLocks/>
          </p:cNvCxnSpPr>
          <p:nvPr/>
        </p:nvCxnSpPr>
        <p:spPr>
          <a:xfrm flipH="1">
            <a:off x="3619171" y="5113343"/>
            <a:ext cx="4763125" cy="67550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>
            <a:extLst>
              <a:ext uri="{FF2B5EF4-FFF2-40B4-BE49-F238E27FC236}">
                <a16:creationId xmlns="" xmlns:a16="http://schemas.microsoft.com/office/drawing/2014/main" id="{9BEFA259-DCA0-4BBD-B99F-036C85F06DB7}"/>
              </a:ext>
            </a:extLst>
          </p:cNvPr>
          <p:cNvCxnSpPr>
            <a:cxnSpLocks/>
            <a:endCxn id="6" idx="3"/>
          </p:cNvCxnSpPr>
          <p:nvPr/>
        </p:nvCxnSpPr>
        <p:spPr>
          <a:xfrm flipH="1" flipV="1">
            <a:off x="3811089" y="3482623"/>
            <a:ext cx="3435055" cy="269442"/>
          </a:xfrm>
          <a:prstGeom prst="line">
            <a:avLst/>
          </a:prstGeom>
          <a:ln w="1905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="" xmlns:a16="http://schemas.microsoft.com/office/drawing/2014/main" id="{09C57C9E-23FA-4A56-8BE3-0C28EB61DF21}"/>
              </a:ext>
            </a:extLst>
          </p:cNvPr>
          <p:cNvCxnSpPr>
            <a:cxnSpLocks/>
          </p:cNvCxnSpPr>
          <p:nvPr/>
        </p:nvCxnSpPr>
        <p:spPr>
          <a:xfrm flipH="1" flipV="1">
            <a:off x="3619179" y="3549247"/>
            <a:ext cx="2348234" cy="138413"/>
          </a:xfrm>
          <a:prstGeom prst="line">
            <a:avLst/>
          </a:prstGeom>
          <a:ln w="19050">
            <a:solidFill>
              <a:srgbClr val="0099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377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6884" y="1098501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2019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6884" y="1602557"/>
            <a:ext cx="1872208" cy="2016224"/>
          </a:xfrm>
          <a:prstGeom prst="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998800" y="38008"/>
            <a:ext cx="5669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ИНФОРМАТИЗАЦИЯ ОНКОЛОГИЧЕСКОЙ СЛУЖБЫ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9871" y="381116"/>
            <a:ext cx="984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Информационная система поддержки врачебных решений по профилю «Онкология»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6884" y="3906813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2021 ГОДА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06884" y="4410869"/>
            <a:ext cx="1872208" cy="2016224"/>
          </a:xfrm>
          <a:prstGeom prst="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1692536" y="1312850"/>
            <a:ext cx="530352" cy="101655"/>
          </a:xfrm>
          <a:prstGeom prst="triangle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5400000">
            <a:off x="1692536" y="4121163"/>
            <a:ext cx="530352" cy="101655"/>
          </a:xfrm>
          <a:prstGeom prst="triangle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907" y="1645658"/>
            <a:ext cx="765791" cy="76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426" y="4445959"/>
            <a:ext cx="756999" cy="75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2625" y="2422002"/>
            <a:ext cx="1697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ИНТЕЛЕКТУАЛЬНЫЕ СИСТЕМЫ ПОДДЕРЖКИ ПРИНЯТИЯ ВРАЧЕБНЫХ РЕШЕНИЙ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57713" y="5274966"/>
            <a:ext cx="169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ДИСТАНЦИОННЫЙ МОНИТОРИНГ СОСТОЯНИЯ ОРГАНИЗМА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80374" y="1092657"/>
            <a:ext cx="4896544" cy="5328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63776" y="1103646"/>
            <a:ext cx="4896544" cy="914400"/>
          </a:xfrm>
          <a:prstGeom prst="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3776" y="3161581"/>
            <a:ext cx="4896544" cy="914400"/>
          </a:xfrm>
          <a:prstGeom prst="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63776" y="4520051"/>
            <a:ext cx="4896544" cy="1330978"/>
          </a:xfrm>
          <a:prstGeom prst="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65360" y="2250628"/>
            <a:ext cx="4478937" cy="686459"/>
          </a:xfrm>
          <a:prstGeom prst="rect">
            <a:avLst/>
          </a:prstGeom>
          <a:solidFill>
            <a:srgbClr val="BC300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7884" y="1151354"/>
            <a:ext cx="446489" cy="6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811" y="1151354"/>
            <a:ext cx="446489" cy="6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485" y="1151354"/>
            <a:ext cx="446489" cy="6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7508" y="3249108"/>
            <a:ext cx="334516" cy="5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335309" y="2121396"/>
            <a:ext cx="800848" cy="343237"/>
          </a:xfrm>
          <a:prstGeom prst="rect">
            <a:avLst/>
          </a:prstGeom>
          <a:solidFill>
            <a:srgbClr val="F6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5470471" y="2164548"/>
            <a:ext cx="676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ЕГИСЗ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60121" y="1145347"/>
            <a:ext cx="169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НАЦИОНАЛЬНЫЕ МЕДИЦИНСКИЕ ИССЛЕДОВАТЕЛЬСКИЕ ЦЕНТРЫ</a:t>
            </a: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141" y="3250874"/>
            <a:ext cx="334516" cy="5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6946" y="3260482"/>
            <a:ext cx="334516" cy="5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888" y="3251691"/>
            <a:ext cx="334516" cy="54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969419" y="3260483"/>
            <a:ext cx="1974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РЕСПУБЛИКАНСКАЯ ОНКОЛОГИЧЕСКАЯ СЛУЖБА</a:t>
            </a:r>
          </a:p>
        </p:txBody>
      </p: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5704766" y="2937087"/>
            <a:ext cx="0" cy="2244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cxnSpLocks/>
          </p:cNvCxnSpPr>
          <p:nvPr/>
        </p:nvCxnSpPr>
        <p:spPr>
          <a:xfrm flipH="1">
            <a:off x="6342400" y="2937087"/>
            <a:ext cx="4872" cy="247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>
            <a:off x="6961054" y="2937087"/>
            <a:ext cx="0" cy="247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cxnSpLocks/>
          </p:cNvCxnSpPr>
          <p:nvPr/>
        </p:nvCxnSpPr>
        <p:spPr>
          <a:xfrm>
            <a:off x="7596397" y="2937087"/>
            <a:ext cx="0" cy="2405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52180" y="2018047"/>
            <a:ext cx="0" cy="2325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cxnSpLocks/>
          </p:cNvCxnSpPr>
          <p:nvPr/>
        </p:nvCxnSpPr>
        <p:spPr>
          <a:xfrm>
            <a:off x="6961054" y="2022221"/>
            <a:ext cx="0" cy="2217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cxnSpLocks/>
            <a:stCxn id="16" idx="2"/>
          </p:cNvCxnSpPr>
          <p:nvPr/>
        </p:nvCxnSpPr>
        <p:spPr>
          <a:xfrm>
            <a:off x="7712048" y="2018046"/>
            <a:ext cx="0" cy="219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01023" y="2255248"/>
            <a:ext cx="4316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Информационная система поддержки врачебных решений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7363" y="4647789"/>
            <a:ext cx="544369" cy="30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8349" y="4925297"/>
            <a:ext cx="488101" cy="27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9088" y="4657289"/>
            <a:ext cx="510233" cy="28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5353" y="4925296"/>
            <a:ext cx="510233" cy="28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8360121" y="4539210"/>
            <a:ext cx="115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СТАЦИОНАРЫ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95516" y="4912702"/>
            <a:ext cx="126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ПОЛИКЛИНИКИ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419116" y="5274966"/>
            <a:ext cx="1260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УБ, врачебные амбулатории, </a:t>
            </a:r>
            <a:r>
              <a:rPr lang="ru-RU" sz="1200" dirty="0" err="1"/>
              <a:t>ФАПы</a:t>
            </a:r>
            <a:endParaRPr lang="ru-RU" sz="1200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342398" y="4075981"/>
            <a:ext cx="0" cy="571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5696962" y="4075982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5483312" y="4296772"/>
            <a:ext cx="3840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483311" y="4300474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682925" y="4300474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872024" y="4285515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6152721" y="4659047"/>
            <a:ext cx="3840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152720" y="4662749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6352334" y="4662749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541433" y="4647790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7658146" y="4048293"/>
            <a:ext cx="0" cy="571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7468469" y="4631359"/>
            <a:ext cx="3840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468468" y="4635061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68082" y="4635061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7857181" y="4620102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946400" y="4087240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6732750" y="4308030"/>
            <a:ext cx="38400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732749" y="4311732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932363" y="4311732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121462" y="4296773"/>
            <a:ext cx="0" cy="2207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5464371" y="4912701"/>
            <a:ext cx="988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5658558" y="4912701"/>
            <a:ext cx="988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H="1">
            <a:off x="5833711" y="4925296"/>
            <a:ext cx="988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6766264" y="4912701"/>
            <a:ext cx="988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H="1">
            <a:off x="6960451" y="4912701"/>
            <a:ext cx="988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>
            <a:off x="7135604" y="4925296"/>
            <a:ext cx="988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6152097" y="5162224"/>
            <a:ext cx="988" cy="8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flipH="1">
            <a:off x="6346284" y="5162224"/>
            <a:ext cx="988" cy="8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6521437" y="5174819"/>
            <a:ext cx="988" cy="8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7472649" y="5196699"/>
            <a:ext cx="988" cy="8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7666836" y="5196699"/>
            <a:ext cx="988" cy="8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7841989" y="5209294"/>
            <a:ext cx="988" cy="82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6975" y="6002819"/>
            <a:ext cx="565143" cy="2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827" y="6005296"/>
            <a:ext cx="565143" cy="2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8374" y="5990224"/>
            <a:ext cx="565143" cy="2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3983" y="6014208"/>
            <a:ext cx="565143" cy="2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TextBox 122"/>
          <p:cNvSpPr txBox="1"/>
          <p:nvPr/>
        </p:nvSpPr>
        <p:spPr>
          <a:xfrm>
            <a:off x="8348216" y="5844240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Пациенты страдающие онкологическими заболеваниями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522" y="4757652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8843" y="2256962"/>
            <a:ext cx="410681" cy="41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Стрелка вниз 110"/>
          <p:cNvSpPr/>
          <p:nvPr/>
        </p:nvSpPr>
        <p:spPr>
          <a:xfrm rot="5400000">
            <a:off x="4915914" y="2112222"/>
            <a:ext cx="151473" cy="544252"/>
          </a:xfrm>
          <a:prstGeom prst="downArrow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Стрелка вниз 128"/>
          <p:cNvSpPr/>
          <p:nvPr/>
        </p:nvSpPr>
        <p:spPr>
          <a:xfrm rot="5400000">
            <a:off x="4902768" y="2319780"/>
            <a:ext cx="151473" cy="544252"/>
          </a:xfrm>
          <a:prstGeom prst="downArrow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трелка вниз 129"/>
          <p:cNvSpPr/>
          <p:nvPr/>
        </p:nvSpPr>
        <p:spPr>
          <a:xfrm rot="5400000">
            <a:off x="3948700" y="2139004"/>
            <a:ext cx="156022" cy="495238"/>
          </a:xfrm>
          <a:prstGeom prst="downArrow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Стрелка вниз 130"/>
          <p:cNvSpPr/>
          <p:nvPr/>
        </p:nvSpPr>
        <p:spPr>
          <a:xfrm rot="5400000">
            <a:off x="3948700" y="2369415"/>
            <a:ext cx="156022" cy="495238"/>
          </a:xfrm>
          <a:prstGeom prst="downArrow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Стрелка вниз 131"/>
          <p:cNvSpPr/>
          <p:nvPr/>
        </p:nvSpPr>
        <p:spPr>
          <a:xfrm rot="16200000">
            <a:off x="4432578" y="4607699"/>
            <a:ext cx="171547" cy="1464563"/>
          </a:xfrm>
          <a:prstGeom prst="downArrow">
            <a:avLst/>
          </a:prstGeom>
          <a:solidFill>
            <a:srgbClr val="BC3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TextBox 132"/>
          <p:cNvSpPr txBox="1"/>
          <p:nvPr/>
        </p:nvSpPr>
        <p:spPr>
          <a:xfrm>
            <a:off x="3870544" y="1213355"/>
            <a:ext cx="1249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Архив медицинских изображений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821733" y="5490614"/>
            <a:ext cx="139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Телемедицинские консультации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FC2029F-ACD2-4F23-AC48-E86207B77A79}"/>
              </a:ext>
            </a:extLst>
          </p:cNvPr>
          <p:cNvSpPr txBox="1"/>
          <p:nvPr/>
        </p:nvSpPr>
        <p:spPr>
          <a:xfrm>
            <a:off x="5460383" y="3788865"/>
            <a:ext cx="2570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РОД           РКБ           ДЦГХ         ДРКБ</a:t>
            </a:r>
          </a:p>
        </p:txBody>
      </p:sp>
    </p:spTree>
    <p:extLst>
      <p:ext uri="{BB962C8B-B14F-4D97-AF65-F5344CB8AC3E}">
        <p14:creationId xmlns:p14="http://schemas.microsoft.com/office/powerpoint/2010/main" xmlns="" val="3935855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0" y="8426"/>
            <a:ext cx="978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ИНФОРМАТИЗАЦИЯ ОНКОЛОГИЧЕСКОЙ СЛУЖБЫ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3049" y="216955"/>
            <a:ext cx="978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Внедрение электронного документооборота в работу медицинских организаций Республики Дагестан по профилю «Онкология»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1138706"/>
            <a:ext cx="8424936" cy="4738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1138706"/>
            <a:ext cx="187220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 2018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1544" y="1642762"/>
            <a:ext cx="1872208" cy="1282182"/>
          </a:xfrm>
          <a:prstGeom prst="rect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1777196" y="1353055"/>
            <a:ext cx="530352" cy="101655"/>
          </a:xfrm>
          <a:prstGeom prst="triangle">
            <a:avLst/>
          </a:prstGeom>
          <a:solidFill>
            <a:srgbClr val="CFD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06660" y="4005452"/>
            <a:ext cx="142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МЕДИЦИНСКИЕ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9856" y="1196752"/>
            <a:ext cx="2507172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99856" y="1299526"/>
            <a:ext cx="914400" cy="34323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935018" y="1342678"/>
            <a:ext cx="605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РМИС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6289" y="131843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ЭЛЕКТРОННАЯ  МЕДИЦИНСКАЯ КАРТА ПАЦИЕНТА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844" y="2555385"/>
            <a:ext cx="641412" cy="6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38218" y="246059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ЭЛЕКТРОННЫЕ МЕДИЦИНСКИЕ ДОКУМЕНТЫ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2575" y="4010769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756" y="4109197"/>
            <a:ext cx="808484" cy="8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5870" y="3050513"/>
            <a:ext cx="936104" cy="98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679" y="5114432"/>
            <a:ext cx="4164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3200" y="5923919"/>
            <a:ext cx="427099" cy="54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8768" y="5940765"/>
            <a:ext cx="393762" cy="6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36AA1B5-1323-4CAA-992F-BDB6EA4F9766}"/>
              </a:ext>
            </a:extLst>
          </p:cNvPr>
          <p:cNvSpPr txBox="1"/>
          <p:nvPr/>
        </p:nvSpPr>
        <p:spPr>
          <a:xfrm>
            <a:off x="2078572" y="4652767"/>
            <a:ext cx="109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Электронные рецепты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E0A8C1F-BDD1-435D-B6A3-44EE8F296126}"/>
              </a:ext>
            </a:extLst>
          </p:cNvPr>
          <p:cNvSpPr txBox="1"/>
          <p:nvPr/>
        </p:nvSpPr>
        <p:spPr>
          <a:xfrm>
            <a:off x="5972136" y="4669323"/>
            <a:ext cx="142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Электронные медицинские документы, справки, выписки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81C1D68-DB5F-4634-8371-CFC814A52800}"/>
              </a:ext>
            </a:extLst>
          </p:cNvPr>
          <p:cNvSpPr txBox="1"/>
          <p:nvPr/>
        </p:nvSpPr>
        <p:spPr>
          <a:xfrm>
            <a:off x="7570366" y="3827057"/>
            <a:ext cx="6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ЕПГУ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443D2C7-DE3F-4083-94CC-DA35119E6203}"/>
              </a:ext>
            </a:extLst>
          </p:cNvPr>
          <p:cNvSpPr txBox="1"/>
          <p:nvPr/>
        </p:nvSpPr>
        <p:spPr>
          <a:xfrm>
            <a:off x="8572370" y="4109197"/>
            <a:ext cx="152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ЛИЧНЫЙ КАБИНЕТ ПАЦИЕНТА </a:t>
            </a:r>
          </a:p>
          <a:p>
            <a:r>
              <a:rPr lang="ru-RU" sz="1200" dirty="0"/>
              <a:t>«МОЕ ЗДОРОВЬЕ»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95AE88D-C64D-4666-A464-B8BD2B19EB9A}"/>
              </a:ext>
            </a:extLst>
          </p:cNvPr>
          <p:cNvSpPr txBox="1"/>
          <p:nvPr/>
        </p:nvSpPr>
        <p:spPr>
          <a:xfrm>
            <a:off x="2982436" y="5600274"/>
            <a:ext cx="1095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АПТЕКИ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AC8403E-E2B0-49B1-A723-B6217030B385}"/>
              </a:ext>
            </a:extLst>
          </p:cNvPr>
          <p:cNvSpPr/>
          <p:nvPr/>
        </p:nvSpPr>
        <p:spPr>
          <a:xfrm>
            <a:off x="7727224" y="1195962"/>
            <a:ext cx="2507172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3473925-C1D2-43C4-B7ED-2A99A6FF6D2D}"/>
              </a:ext>
            </a:extLst>
          </p:cNvPr>
          <p:cNvSpPr/>
          <p:nvPr/>
        </p:nvSpPr>
        <p:spPr>
          <a:xfrm>
            <a:off x="7727224" y="1298736"/>
            <a:ext cx="914400" cy="343237"/>
          </a:xfrm>
          <a:prstGeom prst="rect">
            <a:avLst/>
          </a:prstGeom>
          <a:solidFill>
            <a:srgbClr val="F6D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69C3F05-3634-4F58-8ED8-35E4090BEC14}"/>
              </a:ext>
            </a:extLst>
          </p:cNvPr>
          <p:cNvSpPr txBox="1"/>
          <p:nvPr/>
        </p:nvSpPr>
        <p:spPr>
          <a:xfrm>
            <a:off x="7862386" y="1341888"/>
            <a:ext cx="605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ЕГИСЗ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1467E95E-0FF4-4FC7-BC4E-0DAFE4338C45}"/>
              </a:ext>
            </a:extLst>
          </p:cNvPr>
          <p:cNvSpPr txBox="1"/>
          <p:nvPr/>
        </p:nvSpPr>
        <p:spPr>
          <a:xfrm>
            <a:off x="8765586" y="1258832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ИНТЕГРИРОВАННАЯ</a:t>
            </a:r>
          </a:p>
          <a:p>
            <a:r>
              <a:rPr lang="ru-RU" sz="1200" dirty="0"/>
              <a:t>ЭЛЕКТРОННАЯ  МЕДИЦИНСКАЯ КАРТА</a:t>
            </a:r>
          </a:p>
        </p:txBody>
      </p:sp>
      <p:pic>
        <p:nvPicPr>
          <p:cNvPr id="34" name="Picture 3">
            <a:extLst>
              <a:ext uri="{FF2B5EF4-FFF2-40B4-BE49-F238E27FC236}">
                <a16:creationId xmlns="" xmlns:a16="http://schemas.microsoft.com/office/drawing/2014/main" id="{3C1FA9CA-D844-42FA-AC08-D6921565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0212" y="2554595"/>
            <a:ext cx="641412" cy="6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123F59E-A23E-4E80-A4CC-B4C993AE71F2}"/>
              </a:ext>
            </a:extLst>
          </p:cNvPr>
          <p:cNvSpPr txBox="1"/>
          <p:nvPr/>
        </p:nvSpPr>
        <p:spPr>
          <a:xfrm>
            <a:off x="8765586" y="2459803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РЕЕСТР ЭЛЕКТРОННЫХ МЕДИЦИНСКИХ ДОКУМЕНТОВ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389FFA76-1938-43B8-8BE0-92A80EF0EE32}"/>
              </a:ext>
            </a:extLst>
          </p:cNvPr>
          <p:cNvCxnSpPr>
            <a:cxnSpLocks/>
          </p:cNvCxnSpPr>
          <p:nvPr/>
        </p:nvCxnSpPr>
        <p:spPr>
          <a:xfrm flipH="1">
            <a:off x="8220792" y="3675000"/>
            <a:ext cx="278449" cy="41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62CC80B7-A087-45EB-A19C-1DAA809BED68}"/>
              </a:ext>
            </a:extLst>
          </p:cNvPr>
          <p:cNvCxnSpPr>
            <a:cxnSpLocks/>
          </p:cNvCxnSpPr>
          <p:nvPr/>
        </p:nvCxnSpPr>
        <p:spPr>
          <a:xfrm flipV="1">
            <a:off x="8356858" y="3629482"/>
            <a:ext cx="284766" cy="433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47809794-C633-4EF2-AAE8-2B50FE9B6756}"/>
              </a:ext>
            </a:extLst>
          </p:cNvPr>
          <p:cNvCxnSpPr/>
          <p:nvPr/>
        </p:nvCxnSpPr>
        <p:spPr>
          <a:xfrm>
            <a:off x="5906289" y="4652767"/>
            <a:ext cx="14007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26824E8F-2C1E-4F43-AF60-10B4932AD7DF}"/>
              </a:ext>
            </a:extLst>
          </p:cNvPr>
          <p:cNvCxnSpPr/>
          <p:nvPr/>
        </p:nvCxnSpPr>
        <p:spPr>
          <a:xfrm flipV="1">
            <a:off x="5419762" y="4839287"/>
            <a:ext cx="0" cy="661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025A5010-CFC4-48AB-85F1-4AAA7958226C}"/>
              </a:ext>
            </a:extLst>
          </p:cNvPr>
          <p:cNvCxnSpPr/>
          <p:nvPr/>
        </p:nvCxnSpPr>
        <p:spPr>
          <a:xfrm>
            <a:off x="5419762" y="5500320"/>
            <a:ext cx="24322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26CD23D4-7CE4-4B5F-9C18-E843B81BF47A}"/>
              </a:ext>
            </a:extLst>
          </p:cNvPr>
          <p:cNvCxnSpPr>
            <a:cxnSpLocks/>
          </p:cNvCxnSpPr>
          <p:nvPr/>
        </p:nvCxnSpPr>
        <p:spPr>
          <a:xfrm>
            <a:off x="7862386" y="4959153"/>
            <a:ext cx="0" cy="541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652AF781-D68F-4CD9-B01F-47FEF0FA3736}"/>
              </a:ext>
            </a:extLst>
          </p:cNvPr>
          <p:cNvCxnSpPr>
            <a:cxnSpLocks/>
          </p:cNvCxnSpPr>
          <p:nvPr/>
        </p:nvCxnSpPr>
        <p:spPr>
          <a:xfrm flipH="1">
            <a:off x="3940820" y="3592718"/>
            <a:ext cx="514980" cy="410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="" xmlns:a16="http://schemas.microsoft.com/office/drawing/2014/main" id="{6B2CE967-21C7-48AF-AE8B-AAF5ADD61E58}"/>
              </a:ext>
            </a:extLst>
          </p:cNvPr>
          <p:cNvCxnSpPr>
            <a:cxnSpLocks/>
          </p:cNvCxnSpPr>
          <p:nvPr/>
        </p:nvCxnSpPr>
        <p:spPr>
          <a:xfrm flipV="1">
            <a:off x="4077786" y="3618911"/>
            <a:ext cx="539532" cy="437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="" xmlns:a16="http://schemas.microsoft.com/office/drawing/2014/main" id="{A3AFBD47-4424-49DD-8665-7A0E9F097C64}"/>
              </a:ext>
            </a:extLst>
          </p:cNvPr>
          <p:cNvCxnSpPr>
            <a:stCxn id="8" idx="2"/>
          </p:cNvCxnSpPr>
          <p:nvPr/>
        </p:nvCxnSpPr>
        <p:spPr>
          <a:xfrm>
            <a:off x="3321132" y="4467117"/>
            <a:ext cx="0" cy="492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="" xmlns:a16="http://schemas.microsoft.com/office/drawing/2014/main" id="{36FF6E43-9E93-44DD-806F-F17009D14CC9}"/>
              </a:ext>
            </a:extLst>
          </p:cNvPr>
          <p:cNvCxnSpPr/>
          <p:nvPr/>
        </p:nvCxnSpPr>
        <p:spPr>
          <a:xfrm flipH="1">
            <a:off x="3863752" y="4467117"/>
            <a:ext cx="1071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="" xmlns:a16="http://schemas.microsoft.com/office/drawing/2014/main" id="{3978EDE4-9123-442C-A492-F1AC48551C56}"/>
              </a:ext>
            </a:extLst>
          </p:cNvPr>
          <p:cNvCxnSpPr/>
          <p:nvPr/>
        </p:nvCxnSpPr>
        <p:spPr>
          <a:xfrm flipH="1">
            <a:off x="3743325" y="4755528"/>
            <a:ext cx="1191693" cy="414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6E73E06F-A66E-4CA8-964E-7B0E6B381ADC}"/>
              </a:ext>
            </a:extLst>
          </p:cNvPr>
          <p:cNvCxnSpPr/>
          <p:nvPr/>
        </p:nvCxnSpPr>
        <p:spPr>
          <a:xfrm>
            <a:off x="7355649" y="2459803"/>
            <a:ext cx="3715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="" xmlns:a16="http://schemas.microsoft.com/office/drawing/2014/main" id="{6D25340C-2C54-4717-BA3A-7C33C54E970D}"/>
              </a:ext>
            </a:extLst>
          </p:cNvPr>
          <p:cNvCxnSpPr>
            <a:cxnSpLocks/>
          </p:cNvCxnSpPr>
          <p:nvPr/>
        </p:nvCxnSpPr>
        <p:spPr>
          <a:xfrm flipH="1">
            <a:off x="7342764" y="2554595"/>
            <a:ext cx="3463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9A4AC879-EF2B-43CD-BE07-2003BE4E3DBF}"/>
              </a:ext>
            </a:extLst>
          </p:cNvPr>
          <p:cNvSpPr txBox="1"/>
          <p:nvPr/>
        </p:nvSpPr>
        <p:spPr>
          <a:xfrm>
            <a:off x="2177318" y="1867347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ЭЛЕКТРОННЫЕ МЕДИЦИНСКИЕ ДОКУМЕНТЫ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BD8B56D5-0811-48D6-9A5F-24F92E0C50C8}"/>
              </a:ext>
            </a:extLst>
          </p:cNvPr>
          <p:cNvSpPr txBox="1"/>
          <p:nvPr/>
        </p:nvSpPr>
        <p:spPr>
          <a:xfrm>
            <a:off x="2520299" y="5955861"/>
            <a:ext cx="263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ПОЭТАПНЫЙ ОТКАЗ ОТ БУМАЖНОЙ МЕДИЦИНСКОЙ ДОКУМЕНТАЦИИ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62D6CEE-B3AB-4B23-845C-C5362C9AF1CD}"/>
              </a:ext>
            </a:extLst>
          </p:cNvPr>
          <p:cNvSpPr txBox="1"/>
          <p:nvPr/>
        </p:nvSpPr>
        <p:spPr>
          <a:xfrm>
            <a:off x="7664447" y="5952579"/>
            <a:ext cx="2632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ПРЕЕМСТВЕННОСТЬ В ОКАЗАНИИ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xmlns="" val="241268905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нздрав РД 201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Шаблон Минздрав РД 2017" id="{ECD9E867-4CAA-45AC-841F-8B6AAE16682D}" vid="{A197772C-15BA-43A7-A806-8D5ADC39A3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Минздрав РД 2017</Template>
  <TotalTime>386</TotalTime>
  <Words>763</Words>
  <Application>Microsoft Office PowerPoint</Application>
  <PresentationFormat>Произвольный</PresentationFormat>
  <Paragraphs>110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Шаблон Минздрав РД 2017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Руслан Магомедов</dc:creator>
  <cp:lastModifiedBy>ZALINA_PRESSA</cp:lastModifiedBy>
  <cp:revision>53</cp:revision>
  <cp:lastPrinted>2018-05-03T09:19:57Z</cp:lastPrinted>
  <dcterms:created xsi:type="dcterms:W3CDTF">2017-02-10T15:47:44Z</dcterms:created>
  <dcterms:modified xsi:type="dcterms:W3CDTF">2018-05-17T14:55:59Z</dcterms:modified>
</cp:coreProperties>
</file>