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8" r:id="rId4"/>
    <p:sldId id="282" r:id="rId5"/>
    <p:sldId id="259" r:id="rId6"/>
    <p:sldId id="283" r:id="rId7"/>
    <p:sldId id="287" r:id="rId8"/>
    <p:sldId id="263" r:id="rId9"/>
    <p:sldId id="294" r:id="rId10"/>
    <p:sldId id="265" r:id="rId11"/>
    <p:sldId id="264" r:id="rId12"/>
    <p:sldId id="305" r:id="rId13"/>
    <p:sldId id="262" r:id="rId14"/>
    <p:sldId id="308" r:id="rId15"/>
    <p:sldId id="311" r:id="rId16"/>
    <p:sldId id="270" r:id="rId17"/>
    <p:sldId id="3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5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4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7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2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AFF8-4311-4363-B978-A6C733FD1EA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502A-9864-4F17-ABFB-0CF023031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51" t="128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04809"/>
            <a:ext cx="10972800" cy="64642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70275" y="6698255"/>
            <a:ext cx="2588964" cy="15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429"/>
          <a:stretch/>
        </p:blipFill>
        <p:spPr>
          <a:xfrm>
            <a:off x="914400" y="0"/>
            <a:ext cx="10333822" cy="67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58" y="0"/>
            <a:ext cx="363824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10" y="20888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31579" r="15068"/>
          <a:stretch/>
        </p:blipFill>
        <p:spPr>
          <a:xfrm>
            <a:off x="4898479" y="831431"/>
            <a:ext cx="3729790" cy="523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/>
          <a:stretch/>
        </p:blipFill>
        <p:spPr>
          <a:xfrm>
            <a:off x="8553757" y="3075322"/>
            <a:ext cx="3680353" cy="378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5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65"/>
          <a:stretch/>
        </p:blipFill>
        <p:spPr>
          <a:xfrm>
            <a:off x="407625" y="315243"/>
            <a:ext cx="10648950" cy="65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19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r="7115" b="12456"/>
          <a:stretch/>
        </p:blipFill>
        <p:spPr>
          <a:xfrm>
            <a:off x="72190" y="0"/>
            <a:ext cx="42055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98" y="365125"/>
            <a:ext cx="7939640" cy="595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4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/>
        </p:blipFill>
        <p:spPr>
          <a:xfrm>
            <a:off x="686781" y="204537"/>
            <a:ext cx="10818437" cy="665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9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14655" r="16634" b="15666"/>
          <a:stretch/>
        </p:blipFill>
        <p:spPr>
          <a:xfrm>
            <a:off x="0" y="457199"/>
            <a:ext cx="6248400" cy="558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5943600" cy="679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200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38" y="0"/>
            <a:ext cx="1166686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7788" y="760165"/>
            <a:ext cx="10186012" cy="598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84675" y="207669"/>
            <a:ext cx="1769125" cy="157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55065" y="1690688"/>
            <a:ext cx="8196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Спасибо за внимание!</a:t>
            </a:r>
          </a:p>
          <a:p>
            <a:pPr algn="ctr"/>
            <a:endParaRPr lang="ru-RU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" y="307833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" t="1285"/>
          <a:stretch/>
        </p:blipFill>
        <p:spPr>
          <a:xfrm>
            <a:off x="275421" y="88134"/>
            <a:ext cx="11545677" cy="67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38" t="1166" r="699"/>
          <a:stretch/>
        </p:blipFill>
        <p:spPr>
          <a:xfrm>
            <a:off x="627960" y="324768"/>
            <a:ext cx="11049920" cy="6533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8930" y="365125"/>
            <a:ext cx="3525398" cy="306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1007" y="1277957"/>
            <a:ext cx="10042793" cy="5420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101687"/>
            <a:ext cx="119973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общественного здоровья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Нацпроекта «Демография»;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№135, статья 4 Пункт 7 «Содействие развитию добровольческой 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№135,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16.1 изменения от 13.09.2019г главой РД Васильевым В.А.;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РФ 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678 от 26.09.2017г.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Федерального центра поддержки добровольчества в сфере охраны здоровья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РД 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775-Д от 24.07.2019г. «О развитии добровольчества в РД (на основании письма Минздрава РФ от 25.12.2018г №28-2/10/2-625) «Создание консультативной группы по развитию добровольчества в сфере здравоохранения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№1004-М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16.10.2019г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Консультативной группы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и развитию добровольчества в сфере охраны здоровья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здравоохранения Республики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8431" y="93935"/>
            <a:ext cx="10169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добровольчества в сфере здравоохранения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1446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3" t="6081" r="558" b="8943"/>
          <a:stretch/>
        </p:blipFill>
        <p:spPr>
          <a:xfrm>
            <a:off x="539827" y="114876"/>
            <a:ext cx="11005849" cy="67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" t="1288" r="1348"/>
          <a:stretch/>
        </p:blipFill>
        <p:spPr>
          <a:xfrm>
            <a:off x="550844" y="103015"/>
            <a:ext cx="10939750" cy="67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84"/>
          <a:stretch/>
        </p:blipFill>
        <p:spPr>
          <a:xfrm>
            <a:off x="138031" y="141190"/>
            <a:ext cx="1159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0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" y="3405672"/>
            <a:ext cx="4177119" cy="3387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9"/>
          <a:stretch/>
        </p:blipFill>
        <p:spPr>
          <a:xfrm>
            <a:off x="65315" y="0"/>
            <a:ext cx="4198775" cy="333911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/>
          <a:stretch/>
        </p:blipFill>
        <p:spPr>
          <a:xfrm>
            <a:off x="4618652" y="605079"/>
            <a:ext cx="7445829" cy="45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76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2" y="0"/>
            <a:ext cx="1112703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04173" y="6413184"/>
            <a:ext cx="2749627" cy="341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6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2514" cy="345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178"/>
            <a:ext cx="5072514" cy="345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95" y="3368058"/>
            <a:ext cx="5743074" cy="352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/>
          <a:stretch/>
        </p:blipFill>
        <p:spPr>
          <a:xfrm>
            <a:off x="6075728" y="0"/>
            <a:ext cx="6027168" cy="340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86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135</Words>
  <Application>Microsoft Office PowerPoint</Application>
  <PresentationFormat>Широкоэкранный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38</cp:revision>
  <dcterms:created xsi:type="dcterms:W3CDTF">2019-10-17T14:51:57Z</dcterms:created>
  <dcterms:modified xsi:type="dcterms:W3CDTF">2019-10-21T13:44:57Z</dcterms:modified>
</cp:coreProperties>
</file>