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1084" r:id="rId2"/>
    <p:sldId id="1243" r:id="rId3"/>
    <p:sldId id="1305" r:id="rId4"/>
    <p:sldId id="1242" r:id="rId5"/>
    <p:sldId id="1306" r:id="rId6"/>
    <p:sldId id="1304" r:id="rId7"/>
    <p:sldId id="1307" r:id="rId8"/>
    <p:sldId id="1308" r:id="rId9"/>
    <p:sldId id="1246" r:id="rId10"/>
    <p:sldId id="1310" r:id="rId11"/>
    <p:sldId id="1309" r:id="rId12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гомед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A5A"/>
    <a:srgbClr val="DAE3F3"/>
    <a:srgbClr val="DEEBF7"/>
    <a:srgbClr val="3563A4"/>
    <a:srgbClr val="1FAB9E"/>
    <a:srgbClr val="CCFFFF"/>
    <a:srgbClr val="038B4D"/>
    <a:srgbClr val="66DDE7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341B1-45E7-46AF-B753-30E036DAB05F}" v="1519" dt="2020-10-17T18:28:22.137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57" d="100"/>
          <a:sy n="57" d="100"/>
        </p:scale>
        <p:origin x="102" y="1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0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услан Магомедов" userId="961a1602de0d7a70" providerId="LiveId" clId="{0F9341B1-45E7-46AF-B753-30E036DAB05F}"/>
    <pc:docChg chg="undo redo custSel addSld delSld modSld">
      <pc:chgData name="Руслан Магомедов" userId="961a1602de0d7a70" providerId="LiveId" clId="{0F9341B1-45E7-46AF-B753-30E036DAB05F}" dt="2020-10-17T18:28:22.137" v="3633"/>
      <pc:docMkLst>
        <pc:docMk/>
      </pc:docMkLst>
      <pc:sldChg chg="modSp del mod">
        <pc:chgData name="Руслан Магомедов" userId="961a1602de0d7a70" providerId="LiveId" clId="{0F9341B1-45E7-46AF-B753-30E036DAB05F}" dt="2020-10-17T18:15:50.764" v="3538" actId="47"/>
        <pc:sldMkLst>
          <pc:docMk/>
          <pc:sldMk cId="0" sldId="838"/>
        </pc:sldMkLst>
        <pc:spChg chg="mod">
          <ac:chgData name="Руслан Магомедов" userId="961a1602de0d7a70" providerId="LiveId" clId="{0F9341B1-45E7-46AF-B753-30E036DAB05F}" dt="2020-10-17T18:11:12.055" v="3509" actId="1076"/>
          <ac:spMkLst>
            <pc:docMk/>
            <pc:sldMk cId="0" sldId="838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8:11:40.102" v="3511"/>
          <ac:graphicFrameMkLst>
            <pc:docMk/>
            <pc:sldMk cId="0" sldId="838"/>
            <ac:graphicFrameMk id="12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8:28:22.137" v="3633"/>
        <pc:sldMkLst>
          <pc:docMk/>
          <pc:sldMk cId="0" sldId="983"/>
        </pc:sldMkLst>
        <pc:spChg chg="mod">
          <ac:chgData name="Руслан Магомедов" userId="961a1602de0d7a70" providerId="LiveId" clId="{0F9341B1-45E7-46AF-B753-30E036DAB05F}" dt="2020-10-17T18:28:09.910" v="3631" actId="1076"/>
          <ac:spMkLst>
            <pc:docMk/>
            <pc:sldMk cId="0" sldId="983"/>
            <ac:spMk id="33796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8:28:22.137" v="3633"/>
          <ac:graphicFrameMkLst>
            <pc:docMk/>
            <pc:sldMk cId="0" sldId="983"/>
            <ac:graphicFrameMk id="43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0:48:20.987" v="9" actId="1037"/>
          <ac:picMkLst>
            <pc:docMk/>
            <pc:sldMk cId="0" sldId="983"/>
            <ac:picMk id="12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3:49:00.676" v="809" actId="1440"/>
        <pc:sldMkLst>
          <pc:docMk/>
          <pc:sldMk cId="0" sldId="1003"/>
        </pc:sldMkLst>
        <pc:picChg chg="mod">
          <ac:chgData name="Руслан Магомедов" userId="961a1602de0d7a70" providerId="LiveId" clId="{0F9341B1-45E7-46AF-B753-30E036DAB05F}" dt="2020-10-17T13:49:00.676" v="809" actId="1440"/>
          <ac:picMkLst>
            <pc:docMk/>
            <pc:sldMk cId="0" sldId="1003"/>
            <ac:picMk id="3074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49:00.676" v="809" actId="1440"/>
          <ac:picMkLst>
            <pc:docMk/>
            <pc:sldMk cId="0" sldId="1003"/>
            <ac:picMk id="3076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8:17:27.416" v="3541" actId="1076"/>
        <pc:sldMkLst>
          <pc:docMk/>
          <pc:sldMk cId="0" sldId="1009"/>
        </pc:sldMkLst>
        <pc:spChg chg="mod">
          <ac:chgData name="Руслан Магомедов" userId="961a1602de0d7a70" providerId="LiveId" clId="{0F9341B1-45E7-46AF-B753-30E036DAB05F}" dt="2020-10-17T18:16:50.176" v="3539" actId="1076"/>
          <ac:spMkLst>
            <pc:docMk/>
            <pc:sldMk cId="0" sldId="1009"/>
            <ac:spMk id="5" creationId="{00000000-0000-0000-0000-000000000000}"/>
          </ac:spMkLst>
        </pc:spChg>
        <pc:picChg chg="mod">
          <ac:chgData name="Руслан Магомедов" userId="961a1602de0d7a70" providerId="LiveId" clId="{0F9341B1-45E7-46AF-B753-30E036DAB05F}" dt="2020-10-17T18:17:27.416" v="3541" actId="1076"/>
          <ac:picMkLst>
            <pc:docMk/>
            <pc:sldMk cId="0" sldId="1009"/>
            <ac:picMk id="1026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2:29:01.471" v="604" actId="1076"/>
        <pc:sldMkLst>
          <pc:docMk/>
          <pc:sldMk cId="0" sldId="1011"/>
        </pc:sldMkLst>
        <pc:spChg chg="mod">
          <ac:chgData name="Руслан Магомедов" userId="961a1602de0d7a70" providerId="LiveId" clId="{0F9341B1-45E7-46AF-B753-30E036DAB05F}" dt="2020-10-17T12:28:57.368" v="603" actId="14100"/>
          <ac:spMkLst>
            <pc:docMk/>
            <pc:sldMk cId="0" sldId="1011"/>
            <ac:spMk id="6" creationId="{00000000-0000-0000-0000-000000000000}"/>
          </ac:spMkLst>
        </pc:spChg>
        <pc:picChg chg="add mod">
          <ac:chgData name="Руслан Магомедов" userId="961a1602de0d7a70" providerId="LiveId" clId="{0F9341B1-45E7-46AF-B753-30E036DAB05F}" dt="2020-10-17T12:29:01.471" v="604" actId="1076"/>
          <ac:picMkLst>
            <pc:docMk/>
            <pc:sldMk cId="0" sldId="1011"/>
            <ac:picMk id="4" creationId="{0AADD9C5-F4D2-42B2-AC16-7F774A05BF1A}"/>
          </ac:picMkLst>
        </pc:picChg>
      </pc:sldChg>
      <pc:sldChg chg="addSp modSp mod">
        <pc:chgData name="Руслан Магомедов" userId="961a1602de0d7a70" providerId="LiveId" clId="{0F9341B1-45E7-46AF-B753-30E036DAB05F}" dt="2020-10-17T12:30:39.424" v="616" actId="1076"/>
        <pc:sldMkLst>
          <pc:docMk/>
          <pc:sldMk cId="0" sldId="1012"/>
        </pc:sldMkLst>
        <pc:spChg chg="mod">
          <ac:chgData name="Руслан Магомедов" userId="961a1602de0d7a70" providerId="LiveId" clId="{0F9341B1-45E7-46AF-B753-30E036DAB05F}" dt="2020-10-17T12:29:42.020" v="612" actId="14100"/>
          <ac:spMkLst>
            <pc:docMk/>
            <pc:sldMk cId="0" sldId="1012"/>
            <ac:spMk id="6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2:29:35.480" v="611" actId="1076"/>
          <ac:spMkLst>
            <pc:docMk/>
            <pc:sldMk cId="0" sldId="1012"/>
            <ac:spMk id="16" creationId="{00000000-0000-0000-0000-000000000000}"/>
          </ac:spMkLst>
        </pc:spChg>
        <pc:picChg chg="add mod">
          <ac:chgData name="Руслан Магомедов" userId="961a1602de0d7a70" providerId="LiveId" clId="{0F9341B1-45E7-46AF-B753-30E036DAB05F}" dt="2020-10-17T12:30:39.424" v="616" actId="1076"/>
          <ac:picMkLst>
            <pc:docMk/>
            <pc:sldMk cId="0" sldId="1012"/>
            <ac:picMk id="4" creationId="{E2FCFB0B-5A0E-46CA-965C-7322233CD425}"/>
          </ac:picMkLst>
        </pc:picChg>
      </pc:sldChg>
      <pc:sldChg chg="addSp modSp mod">
        <pc:chgData name="Руслан Магомедов" userId="961a1602de0d7a70" providerId="LiveId" clId="{0F9341B1-45E7-46AF-B753-30E036DAB05F}" dt="2020-10-17T12:48:02.631" v="720" actId="1076"/>
        <pc:sldMkLst>
          <pc:docMk/>
          <pc:sldMk cId="2551458911" sldId="1014"/>
        </pc:sldMkLst>
        <pc:graphicFrameChg chg="mod">
          <ac:chgData name="Руслан Магомедов" userId="961a1602de0d7a70" providerId="LiveId" clId="{0F9341B1-45E7-46AF-B753-30E036DAB05F}" dt="2020-10-17T12:47:29.396" v="714"/>
          <ac:graphicFrameMkLst>
            <pc:docMk/>
            <pc:sldMk cId="2551458911" sldId="1014"/>
            <ac:graphicFrameMk id="12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2:47:59.263" v="719"/>
          <ac:graphicFrameMkLst>
            <pc:docMk/>
            <pc:sldMk cId="2551458911" sldId="1014"/>
            <ac:graphicFrameMk id="13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2:47:54.924" v="718" actId="1076"/>
          <ac:graphicFrameMkLst>
            <pc:docMk/>
            <pc:sldMk cId="2551458911" sldId="1014"/>
            <ac:graphicFrameMk id="14" creationId="{00000000-0000-0000-0000-000000000000}"/>
          </ac:graphicFrameMkLst>
        </pc:graphicFrameChg>
        <pc:picChg chg="add mod">
          <ac:chgData name="Руслан Магомедов" userId="961a1602de0d7a70" providerId="LiveId" clId="{0F9341B1-45E7-46AF-B753-30E036DAB05F}" dt="2020-10-17T12:46:13.074" v="699" actId="1076"/>
          <ac:picMkLst>
            <pc:docMk/>
            <pc:sldMk cId="2551458911" sldId="1014"/>
            <ac:picMk id="2" creationId="{835FCED9-C0B0-4BC1-865B-BC0D4CA316E6}"/>
          </ac:picMkLst>
        </pc:picChg>
        <pc:picChg chg="mod">
          <ac:chgData name="Руслан Магомедов" userId="961a1602de0d7a70" providerId="LiveId" clId="{0F9341B1-45E7-46AF-B753-30E036DAB05F}" dt="2020-10-17T12:48:02.631" v="720" actId="1076"/>
          <ac:picMkLst>
            <pc:docMk/>
            <pc:sldMk cId="2551458911" sldId="1014"/>
            <ac:picMk id="9" creationId="{00000000-0000-0000-0000-000000000000}"/>
          </ac:picMkLst>
        </pc:picChg>
      </pc:sldChg>
      <pc:sldChg chg="mod">
        <pc:chgData name="Руслан Магомедов" userId="961a1602de0d7a70" providerId="LiveId" clId="{0F9341B1-45E7-46AF-B753-30E036DAB05F}" dt="2020-10-17T12:55:59.427" v="738" actId="27918"/>
        <pc:sldMkLst>
          <pc:docMk/>
          <pc:sldMk cId="2551458911" sldId="1016"/>
        </pc:sldMkLst>
      </pc:sldChg>
      <pc:sldChg chg="mod">
        <pc:chgData name="Руслан Магомедов" userId="961a1602de0d7a70" providerId="LiveId" clId="{0F9341B1-45E7-46AF-B753-30E036DAB05F}" dt="2020-10-17T12:55:43.915" v="732" actId="27918"/>
        <pc:sldMkLst>
          <pc:docMk/>
          <pc:sldMk cId="2551458911" sldId="1017"/>
        </pc:sldMkLst>
      </pc:sldChg>
      <pc:sldChg chg="addSp modSp mod">
        <pc:chgData name="Руслан Магомедов" userId="961a1602de0d7a70" providerId="LiveId" clId="{0F9341B1-45E7-46AF-B753-30E036DAB05F}" dt="2020-10-17T13:45:04.139" v="806" actId="14100"/>
        <pc:sldMkLst>
          <pc:docMk/>
          <pc:sldMk cId="2188355932" sldId="1021"/>
        </pc:sldMkLst>
        <pc:spChg chg="mod">
          <ac:chgData name="Руслан Магомедов" userId="961a1602de0d7a70" providerId="LiveId" clId="{0F9341B1-45E7-46AF-B753-30E036DAB05F}" dt="2020-10-17T13:44:21.759" v="795" actId="1076"/>
          <ac:spMkLst>
            <pc:docMk/>
            <pc:sldMk cId="2188355932" sldId="1021"/>
            <ac:spMk id="15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3:44:10.162" v="791" actId="1076"/>
          <ac:graphicFrameMkLst>
            <pc:docMk/>
            <pc:sldMk cId="2188355932" sldId="1021"/>
            <ac:graphicFrameMk id="13" creationId="{00000000-0000-0000-0000-000000000000}"/>
          </ac:graphicFrameMkLst>
        </pc:graphicFrameChg>
        <pc:picChg chg="add mod">
          <ac:chgData name="Руслан Магомедов" userId="961a1602de0d7a70" providerId="LiveId" clId="{0F9341B1-45E7-46AF-B753-30E036DAB05F}" dt="2020-10-17T13:43:59.742" v="789" actId="1076"/>
          <ac:picMkLst>
            <pc:docMk/>
            <pc:sldMk cId="2188355932" sldId="1021"/>
            <ac:picMk id="4" creationId="{3DBCE699-651F-4CB0-88DD-259707824488}"/>
          </ac:picMkLst>
        </pc:picChg>
        <pc:picChg chg="mod">
          <ac:chgData name="Руслан Магомедов" userId="961a1602de0d7a70" providerId="LiveId" clId="{0F9341B1-45E7-46AF-B753-30E036DAB05F}" dt="2020-10-17T13:44:45.494" v="801" actId="1076"/>
          <ac:picMkLst>
            <pc:docMk/>
            <pc:sldMk cId="2188355932" sldId="1021"/>
            <ac:picMk id="2050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45:04.139" v="806" actId="14100"/>
          <ac:picMkLst>
            <pc:docMk/>
            <pc:sldMk cId="2188355932" sldId="1021"/>
            <ac:picMk id="84994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2:55:25.288" v="726" actId="14100"/>
        <pc:sldMkLst>
          <pc:docMk/>
          <pc:sldMk cId="2551458911" sldId="1057"/>
        </pc:sldMkLst>
        <pc:picChg chg="mod">
          <ac:chgData name="Руслан Магомедов" userId="961a1602de0d7a70" providerId="LiveId" clId="{0F9341B1-45E7-46AF-B753-30E036DAB05F}" dt="2020-10-17T12:55:22.391" v="725" actId="14100"/>
          <ac:picMkLst>
            <pc:docMk/>
            <pc:sldMk cId="2551458911" sldId="1057"/>
            <ac:picMk id="13314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2:55:25.288" v="726" actId="14100"/>
          <ac:picMkLst>
            <pc:docMk/>
            <pc:sldMk cId="2551458911" sldId="1057"/>
            <ac:picMk id="13316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2:45:52.985" v="697" actId="1076"/>
        <pc:sldMkLst>
          <pc:docMk/>
          <pc:sldMk cId="2551458911" sldId="1058"/>
        </pc:sldMkLst>
        <pc:picChg chg="add mod">
          <ac:chgData name="Руслан Магомедов" userId="961a1602de0d7a70" providerId="LiveId" clId="{0F9341B1-45E7-46AF-B753-30E036DAB05F}" dt="2020-10-17T12:44:00.855" v="693" actId="1076"/>
          <ac:picMkLst>
            <pc:docMk/>
            <pc:sldMk cId="2551458911" sldId="1058"/>
            <ac:picMk id="3" creationId="{698D1520-578A-4C58-81AE-BE80F64F87B0}"/>
          </ac:picMkLst>
        </pc:picChg>
        <pc:picChg chg="add mod">
          <ac:chgData name="Руслан Магомедов" userId="961a1602de0d7a70" providerId="LiveId" clId="{0F9341B1-45E7-46AF-B753-30E036DAB05F}" dt="2020-10-17T12:45:52.985" v="697" actId="1076"/>
          <ac:picMkLst>
            <pc:docMk/>
            <pc:sldMk cId="2551458911" sldId="1058"/>
            <ac:picMk id="12" creationId="{65A2A475-4ADF-4D12-AE23-A0706CF411F6}"/>
          </ac:picMkLst>
        </pc:picChg>
      </pc:sldChg>
      <pc:sldChg chg="addSp modSp mod">
        <pc:chgData name="Руслан Магомедов" userId="961a1602de0d7a70" providerId="LiveId" clId="{0F9341B1-45E7-46AF-B753-30E036DAB05F}" dt="2020-10-17T13:28:53.104" v="765" actId="1076"/>
        <pc:sldMkLst>
          <pc:docMk/>
          <pc:sldMk cId="0" sldId="1062"/>
        </pc:sldMkLst>
        <pc:picChg chg="add mod">
          <ac:chgData name="Руслан Магомедов" userId="961a1602de0d7a70" providerId="LiveId" clId="{0F9341B1-45E7-46AF-B753-30E036DAB05F}" dt="2020-10-17T13:28:53.104" v="765" actId="1076"/>
          <ac:picMkLst>
            <pc:docMk/>
            <pc:sldMk cId="0" sldId="1062"/>
            <ac:picMk id="4" creationId="{D1A85AE2-AF60-47A6-B2D1-D227F6C1861C}"/>
          </ac:picMkLst>
        </pc:picChg>
      </pc:sldChg>
      <pc:sldChg chg="addSp modSp mod">
        <pc:chgData name="Руслан Магомедов" userId="961a1602de0d7a70" providerId="LiveId" clId="{0F9341B1-45E7-46AF-B753-30E036DAB05F}" dt="2020-10-17T12:38:35.007" v="677" actId="207"/>
        <pc:sldMkLst>
          <pc:docMk/>
          <pc:sldMk cId="0" sldId="1063"/>
        </pc:sldMkLst>
        <pc:picChg chg="add mod">
          <ac:chgData name="Руслан Магомедов" userId="961a1602de0d7a70" providerId="LiveId" clId="{0F9341B1-45E7-46AF-B753-30E036DAB05F}" dt="2020-10-17T12:38:35.007" v="677" actId="207"/>
          <ac:picMkLst>
            <pc:docMk/>
            <pc:sldMk cId="0" sldId="1063"/>
            <ac:picMk id="5" creationId="{955097E6-F7A9-4FDA-8C59-768B0D3D56E8}"/>
          </ac:picMkLst>
        </pc:picChg>
      </pc:sldChg>
      <pc:sldChg chg="addSp modSp mod">
        <pc:chgData name="Руслан Магомедов" userId="961a1602de0d7a70" providerId="LiveId" clId="{0F9341B1-45E7-46AF-B753-30E036DAB05F}" dt="2020-10-17T12:40:14.297" v="689" actId="1076"/>
        <pc:sldMkLst>
          <pc:docMk/>
          <pc:sldMk cId="1290241012" sldId="1065"/>
        </pc:sldMkLst>
        <pc:graphicFrameChg chg="mod">
          <ac:chgData name="Руслан Магомедов" userId="961a1602de0d7a70" providerId="LiveId" clId="{0F9341B1-45E7-46AF-B753-30E036DAB05F}" dt="2020-10-17T12:40:14.297" v="689" actId="1076"/>
          <ac:graphicFrameMkLst>
            <pc:docMk/>
            <pc:sldMk cId="1290241012" sldId="1065"/>
            <ac:graphicFrameMk id="11" creationId="{00000000-0000-0000-0000-000000000000}"/>
          </ac:graphicFrameMkLst>
        </pc:graphicFrameChg>
        <pc:picChg chg="add mod">
          <ac:chgData name="Руслан Магомедов" userId="961a1602de0d7a70" providerId="LiveId" clId="{0F9341B1-45E7-46AF-B753-30E036DAB05F}" dt="2020-10-17T12:39:50.407" v="685" actId="1076"/>
          <ac:picMkLst>
            <pc:docMk/>
            <pc:sldMk cId="1290241012" sldId="1065"/>
            <ac:picMk id="3" creationId="{EB98C291-1552-4278-871D-FFC3CB23D8E1}"/>
          </ac:picMkLst>
        </pc:picChg>
        <pc:picChg chg="mod">
          <ac:chgData name="Руслан Магомедов" userId="961a1602de0d7a70" providerId="LiveId" clId="{0F9341B1-45E7-46AF-B753-30E036DAB05F}" dt="2020-10-17T12:40:10.267" v="688" actId="14100"/>
          <ac:picMkLst>
            <pc:docMk/>
            <pc:sldMk cId="1290241012" sldId="1065"/>
            <ac:picMk id="18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2:40:03.767" v="686" actId="1076"/>
          <ac:picMkLst>
            <pc:docMk/>
            <pc:sldMk cId="1290241012" sldId="1065"/>
            <ac:picMk id="20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3:36:03.614" v="785" actId="1076"/>
        <pc:sldMkLst>
          <pc:docMk/>
          <pc:sldMk cId="0" sldId="1067"/>
        </pc:sldMkLst>
        <pc:picChg chg="add mod">
          <ac:chgData name="Руслан Магомедов" userId="961a1602de0d7a70" providerId="LiveId" clId="{0F9341B1-45E7-46AF-B753-30E036DAB05F}" dt="2020-10-17T13:36:03.614" v="785" actId="1076"/>
          <ac:picMkLst>
            <pc:docMk/>
            <pc:sldMk cId="0" sldId="1067"/>
            <ac:picMk id="4" creationId="{013F91B9-D7E4-4B90-95C3-AFE674170997}"/>
          </ac:picMkLst>
        </pc:picChg>
      </pc:sldChg>
      <pc:sldChg chg="addSp modSp mod">
        <pc:chgData name="Руслан Магомедов" userId="961a1602de0d7a70" providerId="LiveId" clId="{0F9341B1-45E7-46AF-B753-30E036DAB05F}" dt="2020-10-17T12:33:00.336" v="635" actId="27918"/>
        <pc:sldMkLst>
          <pc:docMk/>
          <pc:sldMk cId="1762263105" sldId="1070"/>
        </pc:sldMkLst>
        <pc:spChg chg="mod">
          <ac:chgData name="Руслан Магомедов" userId="961a1602de0d7a70" providerId="LiveId" clId="{0F9341B1-45E7-46AF-B753-30E036DAB05F}" dt="2020-10-17T12:31:05.820" v="619" actId="14100"/>
          <ac:spMkLst>
            <pc:docMk/>
            <pc:sldMk cId="1762263105" sldId="1070"/>
            <ac:spMk id="6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2:31:28.598" v="620" actId="22"/>
          <ac:picMkLst>
            <pc:docMk/>
            <pc:sldMk cId="1762263105" sldId="1070"/>
            <ac:picMk id="3" creationId="{46A54D81-10CB-4F82-B288-345811737F72}"/>
          </ac:picMkLst>
        </pc:picChg>
      </pc:sldChg>
      <pc:sldChg chg="addSp modSp mod">
        <pc:chgData name="Руслан Магомедов" userId="961a1602de0d7a70" providerId="LiveId" clId="{0F9341B1-45E7-46AF-B753-30E036DAB05F}" dt="2020-10-17T12:32:09.328" v="627" actId="1076"/>
        <pc:sldMkLst>
          <pc:docMk/>
          <pc:sldMk cId="2635638032" sldId="1071"/>
        </pc:sldMkLst>
        <pc:spChg chg="mod">
          <ac:chgData name="Руслан Магомедов" userId="961a1602de0d7a70" providerId="LiveId" clId="{0F9341B1-45E7-46AF-B753-30E036DAB05F}" dt="2020-10-17T12:32:09.328" v="627" actId="1076"/>
          <ac:spMkLst>
            <pc:docMk/>
            <pc:sldMk cId="2635638032" sldId="1071"/>
            <ac:spMk id="5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2:32:04.950" v="626" actId="22"/>
          <ac:picMkLst>
            <pc:docMk/>
            <pc:sldMk cId="2635638032" sldId="1071"/>
            <ac:picMk id="3" creationId="{7D5EB0C4-2FC3-4BA3-8706-82B8862A733F}"/>
          </ac:picMkLst>
        </pc:picChg>
      </pc:sldChg>
      <pc:sldChg chg="addSp modSp mod">
        <pc:chgData name="Руслан Магомедов" userId="961a1602de0d7a70" providerId="LiveId" clId="{0F9341B1-45E7-46AF-B753-30E036DAB05F}" dt="2020-10-17T12:32:30.080" v="629" actId="22"/>
        <pc:sldMkLst>
          <pc:docMk/>
          <pc:sldMk cId="76290961" sldId="1072"/>
        </pc:sldMkLst>
        <pc:spChg chg="mod">
          <ac:chgData name="Руслан Магомедов" userId="961a1602de0d7a70" providerId="LiveId" clId="{0F9341B1-45E7-46AF-B753-30E036DAB05F}" dt="2020-10-17T12:32:28.340" v="628" actId="14100"/>
          <ac:spMkLst>
            <pc:docMk/>
            <pc:sldMk cId="76290961" sldId="1072"/>
            <ac:spMk id="8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2:32:30.080" v="629" actId="22"/>
          <ac:picMkLst>
            <pc:docMk/>
            <pc:sldMk cId="76290961" sldId="1072"/>
            <ac:picMk id="2" creationId="{C0595D0E-43F3-4689-8E93-00080E4B322B}"/>
          </ac:picMkLst>
        </pc:picChg>
      </pc:sldChg>
      <pc:sldChg chg="addSp modSp mod">
        <pc:chgData name="Руслан Магомедов" userId="961a1602de0d7a70" providerId="LiveId" clId="{0F9341B1-45E7-46AF-B753-30E036DAB05F}" dt="2020-10-17T12:34:16.623" v="673" actId="6549"/>
        <pc:sldMkLst>
          <pc:docMk/>
          <pc:sldMk cId="3655091998" sldId="1073"/>
        </pc:sldMkLst>
        <pc:spChg chg="mod">
          <ac:chgData name="Руслан Магомедов" userId="961a1602de0d7a70" providerId="LiveId" clId="{0F9341B1-45E7-46AF-B753-30E036DAB05F}" dt="2020-10-17T12:34:16.623" v="673" actId="6549"/>
          <ac:spMkLst>
            <pc:docMk/>
            <pc:sldMk cId="3655091998" sldId="1073"/>
            <ac:spMk id="34824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2:33:56.113" v="663" actId="22"/>
          <ac:picMkLst>
            <pc:docMk/>
            <pc:sldMk cId="3655091998" sldId="1073"/>
            <ac:picMk id="2" creationId="{EC5EF7F3-C091-4BB0-9456-E41B89E45824}"/>
          </ac:picMkLst>
        </pc:picChg>
      </pc:sldChg>
      <pc:sldChg chg="addSp modSp mod">
        <pc:chgData name="Руслан Магомедов" userId="961a1602de0d7a70" providerId="LiveId" clId="{0F9341B1-45E7-46AF-B753-30E036DAB05F}" dt="2020-10-17T11:48:52.536" v="489" actId="3064"/>
        <pc:sldMkLst>
          <pc:docMk/>
          <pc:sldMk cId="737482700" sldId="1078"/>
        </pc:sldMkLst>
        <pc:spChg chg="mod">
          <ac:chgData name="Руслан Магомедов" userId="961a1602de0d7a70" providerId="LiveId" clId="{0F9341B1-45E7-46AF-B753-30E036DAB05F}" dt="2020-10-17T11:44:11.976" v="464" actId="1076"/>
          <ac:spMkLst>
            <pc:docMk/>
            <pc:sldMk cId="737482700" sldId="1078"/>
            <ac:spMk id="3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1:48:52.536" v="489" actId="3064"/>
          <ac:spMkLst>
            <pc:docMk/>
            <pc:sldMk cId="737482700" sldId="1078"/>
            <ac:spMk id="6" creationId="{00000000-0000-0000-0000-000000000000}"/>
          </ac:spMkLst>
        </pc:spChg>
        <pc:picChg chg="mod">
          <ac:chgData name="Руслан Магомедов" userId="961a1602de0d7a70" providerId="LiveId" clId="{0F9341B1-45E7-46AF-B753-30E036DAB05F}" dt="2020-10-17T11:48:17.824" v="476" actId="1076"/>
          <ac:picMkLst>
            <pc:docMk/>
            <pc:sldMk cId="737482700" sldId="1078"/>
            <ac:picMk id="5" creationId="{00000000-0000-0000-0000-000000000000}"/>
          </ac:picMkLst>
        </pc:picChg>
        <pc:picChg chg="add mod">
          <ac:chgData name="Руслан Магомедов" userId="961a1602de0d7a70" providerId="LiveId" clId="{0F9341B1-45E7-46AF-B753-30E036DAB05F}" dt="2020-10-17T11:44:01.448" v="460" actId="1076"/>
          <ac:picMkLst>
            <pc:docMk/>
            <pc:sldMk cId="737482700" sldId="1078"/>
            <ac:picMk id="7" creationId="{E6012E1C-D200-4DAD-A2F9-DC4367A43374}"/>
          </ac:picMkLst>
        </pc:picChg>
        <pc:picChg chg="mod">
          <ac:chgData name="Руслан Магомедов" userId="961a1602de0d7a70" providerId="LiveId" clId="{0F9341B1-45E7-46AF-B753-30E036DAB05F}" dt="2020-10-17T11:48:17.824" v="476" actId="1076"/>
          <ac:picMkLst>
            <pc:docMk/>
            <pc:sldMk cId="737482700" sldId="1078"/>
            <ac:picMk id="1028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48:17.824" v="476" actId="1076"/>
          <ac:picMkLst>
            <pc:docMk/>
            <pc:sldMk cId="737482700" sldId="1078"/>
            <ac:picMk id="1036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48:17.824" v="476" actId="1076"/>
          <ac:picMkLst>
            <pc:docMk/>
            <pc:sldMk cId="737482700" sldId="1078"/>
            <ac:picMk id="1038" creationId="{00000000-0000-0000-0000-000000000000}"/>
          </ac:picMkLst>
        </pc:picChg>
      </pc:sldChg>
      <pc:sldChg chg="addSp delSp modSp mod">
        <pc:chgData name="Руслан Магомедов" userId="961a1602de0d7a70" providerId="LiveId" clId="{0F9341B1-45E7-46AF-B753-30E036DAB05F}" dt="2020-10-17T11:37:16.207" v="427" actId="1076"/>
        <pc:sldMkLst>
          <pc:docMk/>
          <pc:sldMk cId="412257893" sldId="1079"/>
        </pc:sldMkLst>
        <pc:spChg chg="mod">
          <ac:chgData name="Руслан Магомедов" userId="961a1602de0d7a70" providerId="LiveId" clId="{0F9341B1-45E7-46AF-B753-30E036DAB05F}" dt="2020-10-17T11:35:35.464" v="412" actId="1076"/>
          <ac:spMkLst>
            <pc:docMk/>
            <pc:sldMk cId="412257893" sldId="1079"/>
            <ac:spMk id="3" creationId="{00000000-0000-0000-0000-000000000000}"/>
          </ac:spMkLst>
        </pc:spChg>
        <pc:picChg chg="add mod">
          <ac:chgData name="Руслан Магомедов" userId="961a1602de0d7a70" providerId="LiveId" clId="{0F9341B1-45E7-46AF-B753-30E036DAB05F}" dt="2020-10-17T11:37:16.207" v="427" actId="1076"/>
          <ac:picMkLst>
            <pc:docMk/>
            <pc:sldMk cId="412257893" sldId="1079"/>
            <ac:picMk id="5" creationId="{1D158F4F-4E7E-4600-BDA2-74E66F6BE736}"/>
          </ac:picMkLst>
        </pc:picChg>
        <pc:picChg chg="add del mod">
          <ac:chgData name="Руслан Магомедов" userId="961a1602de0d7a70" providerId="LiveId" clId="{0F9341B1-45E7-46AF-B753-30E036DAB05F}" dt="2020-10-17T11:36:28.605" v="421" actId="478"/>
          <ac:picMkLst>
            <pc:docMk/>
            <pc:sldMk cId="412257893" sldId="1079"/>
            <ac:picMk id="7" creationId="{B0441E31-7AE4-4037-92B7-906FA3D6599B}"/>
          </ac:picMkLst>
        </pc:picChg>
      </pc:sldChg>
      <pc:sldChg chg="modSp mod">
        <pc:chgData name="Руслан Магомедов" userId="961a1602de0d7a70" providerId="LiveId" clId="{0F9341B1-45E7-46AF-B753-30E036DAB05F}" dt="2020-10-17T18:26:24.680" v="3612" actId="2711"/>
        <pc:sldMkLst>
          <pc:docMk/>
          <pc:sldMk cId="2841278279" sldId="1080"/>
        </pc:sldMkLst>
        <pc:graphicFrameChg chg="mod">
          <ac:chgData name="Руслан Магомедов" userId="961a1602de0d7a70" providerId="LiveId" clId="{0F9341B1-45E7-46AF-B753-30E036DAB05F}" dt="2020-10-17T18:26:24.680" v="3612" actId="2711"/>
          <ac:graphicFrameMkLst>
            <pc:docMk/>
            <pc:sldMk cId="2841278279" sldId="1080"/>
            <ac:graphicFrameMk id="7" creationId="{00000000-0000-0000-0000-000000000000}"/>
          </ac:graphicFrameMkLst>
        </pc:graphicFrameChg>
      </pc:sldChg>
      <pc:sldChg chg="addSp modSp mod">
        <pc:chgData name="Руслан Магомедов" userId="961a1602de0d7a70" providerId="LiveId" clId="{0F9341B1-45E7-46AF-B753-30E036DAB05F}" dt="2020-10-17T13:56:12.803" v="890" actId="14100"/>
        <pc:sldMkLst>
          <pc:docMk/>
          <pc:sldMk cId="3791188349" sldId="1082"/>
        </pc:sldMkLst>
        <pc:spChg chg="add mod">
          <ac:chgData name="Руслан Магомедов" userId="961a1602de0d7a70" providerId="LiveId" clId="{0F9341B1-45E7-46AF-B753-30E036DAB05F}" dt="2020-10-17T13:55:40.355" v="876" actId="1076"/>
          <ac:spMkLst>
            <pc:docMk/>
            <pc:sldMk cId="3791188349" sldId="1082"/>
            <ac:spMk id="4" creationId="{0E8360B9-7296-470C-A97B-DB4B3DA52013}"/>
          </ac:spMkLst>
        </pc:spChg>
        <pc:spChg chg="mod">
          <ac:chgData name="Руслан Магомедов" userId="961a1602de0d7a70" providerId="LiveId" clId="{0F9341B1-45E7-46AF-B753-30E036DAB05F}" dt="2020-10-17T13:56:08.346" v="889" actId="1035"/>
          <ac:spMkLst>
            <pc:docMk/>
            <pc:sldMk cId="3791188349" sldId="1082"/>
            <ac:spMk id="6" creationId="{00000000-0000-0000-0000-000000000000}"/>
          </ac:spMkLst>
        </pc:spChg>
        <pc:spChg chg="add mod">
          <ac:chgData name="Руслан Магомедов" userId="961a1602de0d7a70" providerId="LiveId" clId="{0F9341B1-45E7-46AF-B753-30E036DAB05F}" dt="2020-10-17T13:55:40.355" v="876" actId="1076"/>
          <ac:spMkLst>
            <pc:docMk/>
            <pc:sldMk cId="3791188349" sldId="1082"/>
            <ac:spMk id="10" creationId="{8AF67BFC-9F88-4DE3-9783-85A3F95AA7FF}"/>
          </ac:spMkLst>
        </pc:spChg>
        <pc:picChg chg="mod">
          <ac:chgData name="Руслан Магомедов" userId="961a1602de0d7a70" providerId="LiveId" clId="{0F9341B1-45E7-46AF-B753-30E036DAB05F}" dt="2020-10-17T13:55:40.355" v="876" actId="1076"/>
          <ac:picMkLst>
            <pc:docMk/>
            <pc:sldMk cId="3791188349" sldId="1082"/>
            <ac:picMk id="2050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5:40.355" v="876" actId="1076"/>
          <ac:picMkLst>
            <pc:docMk/>
            <pc:sldMk cId="3791188349" sldId="1082"/>
            <ac:picMk id="2052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6:12.803" v="890" actId="14100"/>
          <ac:picMkLst>
            <pc:docMk/>
            <pc:sldMk cId="3791188349" sldId="1082"/>
            <ac:picMk id="2056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5:40.355" v="876" actId="1076"/>
          <ac:picMkLst>
            <pc:docMk/>
            <pc:sldMk cId="3791188349" sldId="1082"/>
            <ac:picMk id="2064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3:49:58.923" v="817" actId="1440"/>
        <pc:sldMkLst>
          <pc:docMk/>
          <pc:sldMk cId="1630527931" sldId="1083"/>
        </pc:sldMkLst>
        <pc:picChg chg="mod">
          <ac:chgData name="Руслан Магомедов" userId="961a1602de0d7a70" providerId="LiveId" clId="{0F9341B1-45E7-46AF-B753-30E036DAB05F}" dt="2020-10-17T13:49:58.923" v="817" actId="1440"/>
          <ac:picMkLst>
            <pc:docMk/>
            <pc:sldMk cId="1630527931" sldId="1083"/>
            <ac:picMk id="4100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49:58.923" v="817" actId="1440"/>
          <ac:picMkLst>
            <pc:docMk/>
            <pc:sldMk cId="1630527931" sldId="1083"/>
            <ac:picMk id="4102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49:58.923" v="817" actId="1440"/>
          <ac:picMkLst>
            <pc:docMk/>
            <pc:sldMk cId="1630527931" sldId="1083"/>
            <ac:picMk id="77826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8:17:43.770" v="3542" actId="22"/>
        <pc:sldMkLst>
          <pc:docMk/>
          <pc:sldMk cId="1154799325" sldId="1084"/>
        </pc:sldMkLst>
        <pc:spChg chg="mod">
          <ac:chgData name="Руслан Магомедов" userId="961a1602de0d7a70" providerId="LiveId" clId="{0F9341B1-45E7-46AF-B753-30E036DAB05F}" dt="2020-10-17T17:38:34.976" v="3108" actId="1076"/>
          <ac:spMkLst>
            <pc:docMk/>
            <pc:sldMk cId="1154799325" sldId="1084"/>
            <ac:spMk id="2" creationId="{3F16B2C5-927B-4F5F-A29E-776B2A0A5634}"/>
          </ac:spMkLst>
        </pc:spChg>
        <pc:picChg chg="add">
          <ac:chgData name="Руслан Магомедов" userId="961a1602de0d7a70" providerId="LiveId" clId="{0F9341B1-45E7-46AF-B753-30E036DAB05F}" dt="2020-10-17T18:17:43.770" v="3542" actId="22"/>
          <ac:picMkLst>
            <pc:docMk/>
            <pc:sldMk cId="1154799325" sldId="1084"/>
            <ac:picMk id="5" creationId="{CB0560D3-177A-475E-9D5B-DBA2D9466FCA}"/>
          </ac:picMkLst>
        </pc:picChg>
      </pc:sldChg>
      <pc:sldChg chg="modSp mod">
        <pc:chgData name="Руслан Магомедов" userId="961a1602de0d7a70" providerId="LiveId" clId="{0F9341B1-45E7-46AF-B753-30E036DAB05F}" dt="2020-10-17T17:37:36.416" v="3102" actId="1038"/>
        <pc:sldMkLst>
          <pc:docMk/>
          <pc:sldMk cId="620607927" sldId="1085"/>
        </pc:sldMkLst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1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14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17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18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2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3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4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5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6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7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8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39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7:36.416" v="3102" actId="1038"/>
          <ac:spMkLst>
            <pc:docMk/>
            <pc:sldMk cId="620607927" sldId="1085"/>
            <ac:spMk id="4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34:47.152" v="3086" actId="14100"/>
          <ac:spMkLst>
            <pc:docMk/>
            <pc:sldMk cId="620607927" sldId="1085"/>
            <ac:spMk id="16388" creationId="{00000000-0000-0000-0000-000000000000}"/>
          </ac:spMkLst>
        </pc:spChg>
      </pc:sldChg>
      <pc:sldChg chg="delSp modSp mod">
        <pc:chgData name="Руслан Магомедов" userId="961a1602de0d7a70" providerId="LiveId" clId="{0F9341B1-45E7-46AF-B753-30E036DAB05F}" dt="2020-10-17T17:54:19.688" v="3320"/>
        <pc:sldMkLst>
          <pc:docMk/>
          <pc:sldMk cId="4213392247" sldId="1086"/>
        </pc:sldMkLst>
        <pc:spChg chg="mod">
          <ac:chgData name="Руслан Магомедов" userId="961a1602de0d7a70" providerId="LiveId" clId="{0F9341B1-45E7-46AF-B753-30E036DAB05F}" dt="2020-10-17T14:03:46.632" v="963" actId="14100"/>
          <ac:spMkLst>
            <pc:docMk/>
            <pc:sldMk cId="4213392247" sldId="1086"/>
            <ac:spMk id="7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12:35.139" v="1004" actId="122"/>
          <ac:spMkLst>
            <pc:docMk/>
            <pc:sldMk cId="4213392247" sldId="1086"/>
            <ac:spMk id="13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03:30.575" v="961" actId="6549"/>
          <ac:spMkLst>
            <pc:docMk/>
            <pc:sldMk cId="4213392247" sldId="1086"/>
            <ac:spMk id="33794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7:54:19.688" v="3320"/>
          <ac:graphicFrameMkLst>
            <pc:docMk/>
            <pc:sldMk cId="4213392247" sldId="1086"/>
            <ac:graphicFrameMk id="9" creationId="{00000000-0000-0000-0000-000000000000}"/>
          </ac:graphicFrameMkLst>
        </pc:graphicFrameChg>
        <pc:graphicFrameChg chg="del mod">
          <ac:chgData name="Руслан Магомедов" userId="961a1602de0d7a70" providerId="LiveId" clId="{0F9341B1-45E7-46AF-B753-30E036DAB05F}" dt="2020-10-17T14:06:55.113" v="970" actId="478"/>
          <ac:graphicFrameMkLst>
            <pc:docMk/>
            <pc:sldMk cId="4213392247" sldId="1086"/>
            <ac:graphicFrameMk id="11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4:13:30.928" v="1010"/>
          <ac:graphicFrameMkLst>
            <pc:docMk/>
            <pc:sldMk cId="4213392247" sldId="1086"/>
            <ac:graphicFrameMk id="12" creationId="{00000000-0000-0000-0000-000000000000}"/>
          </ac:graphicFrameMkLst>
        </pc:graphicFrameChg>
        <pc:picChg chg="del mod">
          <ac:chgData name="Руслан Магомедов" userId="961a1602de0d7a70" providerId="LiveId" clId="{0F9341B1-45E7-46AF-B753-30E036DAB05F}" dt="2020-10-17T17:54:10.123" v="3319" actId="478"/>
          <ac:picMkLst>
            <pc:docMk/>
            <pc:sldMk cId="4213392247" sldId="1086"/>
            <ac:picMk id="9218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4:19:20.889" v="1046" actId="1076"/>
        <pc:sldMkLst>
          <pc:docMk/>
          <pc:sldMk cId="1499562970" sldId="1087"/>
        </pc:sldMkLst>
        <pc:spChg chg="mod">
          <ac:chgData name="Руслан Магомедов" userId="961a1602de0d7a70" providerId="LiveId" clId="{0F9341B1-45E7-46AF-B753-30E036DAB05F}" dt="2020-10-17T14:19:20.889" v="1046" actId="1076"/>
          <ac:spMkLst>
            <pc:docMk/>
            <pc:sldMk cId="1499562970" sldId="1087"/>
            <ac:spMk id="13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16:18.034" v="1021" actId="122"/>
          <ac:spMkLst>
            <pc:docMk/>
            <pc:sldMk cId="1499562970" sldId="1087"/>
            <ac:spMk id="15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4:19:13.241" v="1045" actId="1076"/>
          <ac:graphicFrameMkLst>
            <pc:docMk/>
            <pc:sldMk cId="1499562970" sldId="1087"/>
            <ac:graphicFrameMk id="6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4:18:09.535" v="1039" actId="113"/>
          <ac:graphicFrameMkLst>
            <pc:docMk/>
            <pc:sldMk cId="1499562970" sldId="1087"/>
            <ac:graphicFrameMk id="12" creationId="{00000000-0000-0000-0000-000000000000}"/>
          </ac:graphicFrameMkLst>
        </pc:graphicFrameChg>
        <pc:graphicFrameChg chg="mod modGraphic">
          <ac:chgData name="Руслан Магомедов" userId="961a1602de0d7a70" providerId="LiveId" clId="{0F9341B1-45E7-46AF-B753-30E036DAB05F}" dt="2020-10-17T14:19:13.241" v="1045" actId="1076"/>
          <ac:graphicFrameMkLst>
            <pc:docMk/>
            <pc:sldMk cId="1499562970" sldId="1087"/>
            <ac:graphicFrameMk id="14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4:17:34.024" v="1034" actId="1076"/>
          <ac:picMkLst>
            <pc:docMk/>
            <pc:sldMk cId="1499562970" sldId="1087"/>
            <ac:picMk id="10242" creationId="{00000000-0000-0000-0000-000000000000}"/>
          </ac:picMkLst>
        </pc:picChg>
      </pc:sldChg>
      <pc:sldChg chg="modSp">
        <pc:chgData name="Руслан Магомедов" userId="961a1602de0d7a70" providerId="LiveId" clId="{0F9341B1-45E7-46AF-B753-30E036DAB05F}" dt="2020-10-17T14:20:57.049" v="1051" actId="113"/>
        <pc:sldMkLst>
          <pc:docMk/>
          <pc:sldMk cId="1994099520" sldId="1088"/>
        </pc:sldMkLst>
        <pc:graphicFrameChg chg="mod">
          <ac:chgData name="Руслан Магомедов" userId="961a1602de0d7a70" providerId="LiveId" clId="{0F9341B1-45E7-46AF-B753-30E036DAB05F}" dt="2020-10-17T14:20:57.049" v="1051" actId="113"/>
          <ac:graphicFrameMkLst>
            <pc:docMk/>
            <pc:sldMk cId="1994099520" sldId="1088"/>
            <ac:graphicFrameMk id="8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7:16:53.150" v="3039" actId="20577"/>
        <pc:sldMkLst>
          <pc:docMk/>
          <pc:sldMk cId="1974480977" sldId="1089"/>
        </pc:sldMkLst>
        <pc:spChg chg="mod">
          <ac:chgData name="Руслан Магомедов" userId="961a1602de0d7a70" providerId="LiveId" clId="{0F9341B1-45E7-46AF-B753-30E036DAB05F}" dt="2020-10-17T17:16:41.712" v="3035" actId="14100"/>
          <ac:spMkLst>
            <pc:docMk/>
            <pc:sldMk cId="1974480977" sldId="1089"/>
            <ac:spMk id="5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7:16:53.150" v="3039" actId="20577"/>
          <ac:graphicFrameMkLst>
            <pc:docMk/>
            <pc:sldMk cId="1974480977" sldId="1089"/>
            <ac:graphicFrameMk id="4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7:13:19.543" v="2984"/>
        <pc:sldMkLst>
          <pc:docMk/>
          <pc:sldMk cId="3701543906" sldId="1090"/>
        </pc:sldMkLst>
        <pc:spChg chg="mod">
          <ac:chgData name="Руслан Магомедов" userId="961a1602de0d7a70" providerId="LiveId" clId="{0F9341B1-45E7-46AF-B753-30E036DAB05F}" dt="2020-10-17T17:13:19.543" v="2984"/>
          <ac:spMkLst>
            <pc:docMk/>
            <pc:sldMk cId="3701543906" sldId="1090"/>
            <ac:spMk id="4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12:58.803" v="2979" actId="14100"/>
          <ac:spMkLst>
            <pc:docMk/>
            <pc:sldMk cId="3701543906" sldId="1090"/>
            <ac:spMk id="5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7:12:40.035" v="2976"/>
          <ac:graphicFrameMkLst>
            <pc:docMk/>
            <pc:sldMk cId="3701543906" sldId="1090"/>
            <ac:graphicFrameMk id="14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7:11:03.245" v="2953" actId="14100"/>
          <ac:graphicFrameMkLst>
            <pc:docMk/>
            <pc:sldMk cId="3701543906" sldId="1090"/>
            <ac:graphicFrameMk id="15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4:21:48.559" v="1055" actId="1076"/>
          <ac:picMkLst>
            <pc:docMk/>
            <pc:sldMk cId="3701543906" sldId="1090"/>
            <ac:picMk id="1026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7:52:22.217" v="3313" actId="1076"/>
        <pc:sldMkLst>
          <pc:docMk/>
          <pc:sldMk cId="1922255564" sldId="1091"/>
        </pc:sldMkLst>
        <pc:spChg chg="mod">
          <ac:chgData name="Руслан Магомедов" userId="961a1602de0d7a70" providerId="LiveId" clId="{0F9341B1-45E7-46AF-B753-30E036DAB05F}" dt="2020-10-17T17:07:29.630" v="2933" actId="6549"/>
          <ac:spMkLst>
            <pc:docMk/>
            <pc:sldMk cId="1922255564" sldId="1091"/>
            <ac:spMk id="4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1:29.321" v="3303" actId="1076"/>
          <ac:spMkLst>
            <pc:docMk/>
            <pc:sldMk cId="1922255564" sldId="1091"/>
            <ac:spMk id="5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1:40.248" v="3305" actId="1076"/>
          <ac:spMkLst>
            <pc:docMk/>
            <pc:sldMk cId="1922255564" sldId="1091"/>
            <ac:spMk id="1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2:22.217" v="3313" actId="1076"/>
          <ac:spMkLst>
            <pc:docMk/>
            <pc:sldMk cId="1922255564" sldId="1091"/>
            <ac:spMk id="19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1:34.489" v="3304" actId="1076"/>
          <ac:spMkLst>
            <pc:docMk/>
            <pc:sldMk cId="1922255564" sldId="1091"/>
            <ac:spMk id="2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1:25.080" v="3302" actId="1076"/>
          <ac:spMkLst>
            <pc:docMk/>
            <pc:sldMk cId="1922255564" sldId="1091"/>
            <ac:spMk id="2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07:05.009" v="2928" actId="14100"/>
          <ac:spMkLst>
            <pc:docMk/>
            <pc:sldMk cId="1922255564" sldId="1091"/>
            <ac:spMk id="22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7:51:07.042" v="3299" actId="13822"/>
          <ac:graphicFrameMkLst>
            <pc:docMk/>
            <pc:sldMk cId="1922255564" sldId="1091"/>
            <ac:graphicFrameMk id="10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7:52:08.241" v="3311" actId="14100"/>
          <ac:graphicFrameMkLst>
            <pc:docMk/>
            <pc:sldMk cId="1922255564" sldId="1091"/>
            <ac:graphicFrameMk id="17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7:00:12.089" v="2910" actId="20577"/>
        <pc:sldMkLst>
          <pc:docMk/>
          <pc:sldMk cId="1374014350" sldId="1092"/>
        </pc:sldMkLst>
        <pc:spChg chg="mod">
          <ac:chgData name="Руслан Магомедов" userId="961a1602de0d7a70" providerId="LiveId" clId="{0F9341B1-45E7-46AF-B753-30E036DAB05F}" dt="2020-10-17T17:00:12.089" v="2910" actId="20577"/>
          <ac:spMkLst>
            <pc:docMk/>
            <pc:sldMk cId="1374014350" sldId="1092"/>
            <ac:spMk id="9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6:59:52.860" v="2907" actId="14100"/>
          <ac:graphicFrameMkLst>
            <pc:docMk/>
            <pc:sldMk cId="1374014350" sldId="1092"/>
            <ac:graphicFrameMk id="6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4:16.915" v="2817" actId="14100"/>
          <ac:graphicFrameMkLst>
            <pc:docMk/>
            <pc:sldMk cId="1374014350" sldId="1092"/>
            <ac:graphicFrameMk id="8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9:06.920" v="2904" actId="1076"/>
          <ac:graphicFrameMkLst>
            <pc:docMk/>
            <pc:sldMk cId="1374014350" sldId="1092"/>
            <ac:graphicFrameMk id="10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9:47.789" v="2906" actId="14100"/>
          <ac:graphicFrameMkLst>
            <pc:docMk/>
            <pc:sldMk cId="1374014350" sldId="1092"/>
            <ac:graphicFrameMk id="14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4:49.364" v="2844"/>
          <ac:graphicFrameMkLst>
            <pc:docMk/>
            <pc:sldMk cId="1374014350" sldId="1092"/>
            <ac:graphicFrameMk id="17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4:16.915" v="2817" actId="14100"/>
          <ac:graphicFrameMkLst>
            <pc:docMk/>
            <pc:sldMk cId="1374014350" sldId="1092"/>
            <ac:graphicFrameMk id="19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4:23:38.368" v="1069" actId="1076"/>
        <pc:sldMkLst>
          <pc:docMk/>
          <pc:sldMk cId="2973948779" sldId="1093"/>
        </pc:sldMkLst>
        <pc:graphicFrameChg chg="mod">
          <ac:chgData name="Руслан Магомедов" userId="961a1602de0d7a70" providerId="LiveId" clId="{0F9341B1-45E7-46AF-B753-30E036DAB05F}" dt="2020-10-17T14:23:10.099" v="1064" actId="2711"/>
          <ac:graphicFrameMkLst>
            <pc:docMk/>
            <pc:sldMk cId="2973948779" sldId="1093"/>
            <ac:graphicFrameMk id="3" creationId="{00000000-0000-0000-0000-000000000000}"/>
          </ac:graphicFrameMkLst>
        </pc:graphicFrameChg>
        <pc:picChg chg="mod modCrop">
          <ac:chgData name="Руслан Магомедов" userId="961a1602de0d7a70" providerId="LiveId" clId="{0F9341B1-45E7-46AF-B753-30E036DAB05F}" dt="2020-10-17T14:23:34.801" v="1068" actId="1076"/>
          <ac:picMkLst>
            <pc:docMk/>
            <pc:sldMk cId="2973948779" sldId="1093"/>
            <ac:picMk id="4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4:23:38.368" v="1069" actId="1076"/>
          <ac:picMkLst>
            <pc:docMk/>
            <pc:sldMk cId="2973948779" sldId="1093"/>
            <ac:picMk id="1028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7:56:58.057" v="3324"/>
        <pc:sldMkLst>
          <pc:docMk/>
          <pc:sldMk cId="553666171" sldId="1094"/>
        </pc:sldMkLst>
        <pc:spChg chg="mod">
          <ac:chgData name="Руслан Магомедов" userId="961a1602de0d7a70" providerId="LiveId" clId="{0F9341B1-45E7-46AF-B753-30E036DAB05F}" dt="2020-10-17T16:40:41.904" v="2740" actId="2711"/>
          <ac:spMkLst>
            <pc:docMk/>
            <pc:sldMk cId="553666171" sldId="1094"/>
            <ac:spMk id="2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6:50.308" v="3323"/>
          <ac:spMkLst>
            <pc:docMk/>
            <pc:sldMk cId="553666171" sldId="1094"/>
            <ac:spMk id="1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49:22.937" v="2790" actId="1076"/>
          <ac:spMkLst>
            <pc:docMk/>
            <pc:sldMk cId="553666171" sldId="1094"/>
            <ac:spMk id="11" creationId="{00000000-0000-0000-0000-000000000000}"/>
          </ac:spMkLst>
        </pc:spChg>
        <pc:spChg chg="add mod">
          <ac:chgData name="Руслан Магомедов" userId="961a1602de0d7a70" providerId="LiveId" clId="{0F9341B1-45E7-46AF-B753-30E036DAB05F}" dt="2020-10-17T16:49:45.597" v="2792"/>
          <ac:spMkLst>
            <pc:docMk/>
            <pc:sldMk cId="553666171" sldId="1094"/>
            <ac:spMk id="15" creationId="{67068C2B-C6EC-4739-8899-407698BBD743}"/>
          </ac:spMkLst>
        </pc:spChg>
        <pc:spChg chg="mod">
          <ac:chgData name="Руслан Магомедов" userId="961a1602de0d7a70" providerId="LiveId" clId="{0F9341B1-45E7-46AF-B753-30E036DAB05F}" dt="2020-10-17T16:41:13.403" v="2743" actId="1076"/>
          <ac:spMkLst>
            <pc:docMk/>
            <pc:sldMk cId="553666171" sldId="1094"/>
            <ac:spMk id="2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40:41.904" v="2740" actId="2711"/>
          <ac:spMkLst>
            <pc:docMk/>
            <pc:sldMk cId="553666171" sldId="1094"/>
            <ac:spMk id="21508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40:41.904" v="2740" actId="2711"/>
          <ac:spMkLst>
            <pc:docMk/>
            <pc:sldMk cId="553666171" sldId="1094"/>
            <ac:spMk id="2151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7:56:58.057" v="3324"/>
          <ac:spMkLst>
            <pc:docMk/>
            <pc:sldMk cId="553666171" sldId="1094"/>
            <ac:spMk id="33794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6:40:41.904" v="2740" actId="2711"/>
          <ac:graphicFrameMkLst>
            <pc:docMk/>
            <pc:sldMk cId="553666171" sldId="1094"/>
            <ac:graphicFrameMk id="14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0:51.657" v="2802" actId="113"/>
          <ac:graphicFrameMkLst>
            <pc:docMk/>
            <pc:sldMk cId="553666171" sldId="1094"/>
            <ac:graphicFrameMk id="24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50:49.597" v="2801" actId="113"/>
          <ac:graphicFrameMkLst>
            <pc:docMk/>
            <pc:sldMk cId="553666171" sldId="1094"/>
            <ac:graphicFrameMk id="25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6:51:55.246" v="2804" actId="14861"/>
          <ac:picMkLst>
            <pc:docMk/>
            <pc:sldMk cId="553666171" sldId="1094"/>
            <ac:picMk id="27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6:51:55.246" v="2804" actId="14861"/>
          <ac:picMkLst>
            <pc:docMk/>
            <pc:sldMk cId="553666171" sldId="1094"/>
            <ac:picMk id="2050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6:51:55.246" v="2804" actId="14861"/>
          <ac:picMkLst>
            <pc:docMk/>
            <pc:sldMk cId="553666171" sldId="1094"/>
            <ac:picMk id="2052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6:38:23.361" v="2724" actId="1036"/>
        <pc:sldMkLst>
          <pc:docMk/>
          <pc:sldMk cId="2636622881" sldId="1095"/>
        </pc:sldMkLst>
        <pc:spChg chg="mod">
          <ac:chgData name="Руслан Магомедов" userId="961a1602de0d7a70" providerId="LiveId" clId="{0F9341B1-45E7-46AF-B753-30E036DAB05F}" dt="2020-10-17T15:17:03.366" v="1289" actId="14100"/>
          <ac:spMkLst>
            <pc:docMk/>
            <pc:sldMk cId="2636622881" sldId="1095"/>
            <ac:spMk id="2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23:55.100" v="1070" actId="14100"/>
          <ac:spMkLst>
            <pc:docMk/>
            <pc:sldMk cId="2636622881" sldId="1095"/>
            <ac:spMk id="5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24:17.100" v="1073" actId="1076"/>
          <ac:spMkLst>
            <pc:docMk/>
            <pc:sldMk cId="2636622881" sldId="1095"/>
            <ac:spMk id="17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6:38:23.361" v="2724" actId="1036"/>
          <ac:graphicFrameMkLst>
            <pc:docMk/>
            <pc:sldMk cId="2636622881" sldId="1095"/>
            <ac:graphicFrameMk id="19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36:02.061" v="2701" actId="2711"/>
        <pc:sldMkLst>
          <pc:docMk/>
          <pc:sldMk cId="3221125428" sldId="1096"/>
        </pc:sldMkLst>
        <pc:spChg chg="mod">
          <ac:chgData name="Руслан Магомедов" userId="961a1602de0d7a70" providerId="LiveId" clId="{0F9341B1-45E7-46AF-B753-30E036DAB05F}" dt="2020-10-17T15:17:13.956" v="1290"/>
          <ac:spMkLst>
            <pc:docMk/>
            <pc:sldMk cId="3221125428" sldId="1096"/>
            <ac:spMk id="5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6:36:02.061" v="2701" actId="2711"/>
          <ac:graphicFrameMkLst>
            <pc:docMk/>
            <pc:sldMk cId="3221125428" sldId="1096"/>
            <ac:graphicFrameMk id="4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7:56:05.364" v="3322" actId="2085"/>
        <pc:sldMkLst>
          <pc:docMk/>
          <pc:sldMk cId="3227929715" sldId="1097"/>
        </pc:sldMkLst>
        <pc:spChg chg="mod">
          <ac:chgData name="Руслан Магомедов" userId="961a1602de0d7a70" providerId="LiveId" clId="{0F9341B1-45E7-46AF-B753-30E036DAB05F}" dt="2020-10-17T14:24:55.278" v="1076" actId="2711"/>
          <ac:spMkLst>
            <pc:docMk/>
            <pc:sldMk cId="3227929715" sldId="1097"/>
            <ac:spMk id="2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5:17:37.444" v="1301"/>
          <ac:spMkLst>
            <pc:docMk/>
            <pc:sldMk cId="3227929715" sldId="1097"/>
            <ac:spMk id="3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30:27.673" v="1118" actId="20577"/>
          <ac:spMkLst>
            <pc:docMk/>
            <pc:sldMk cId="3227929715" sldId="1097"/>
            <ac:spMk id="4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31:41.597" v="1131" actId="14100"/>
          <ac:spMkLst>
            <pc:docMk/>
            <pc:sldMk cId="3227929715" sldId="1097"/>
            <ac:spMk id="19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4:30:44.817" v="1122" actId="14100"/>
          <ac:spMkLst>
            <pc:docMk/>
            <pc:sldMk cId="3227929715" sldId="1097"/>
            <ac:spMk id="22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7:56:01.102" v="3321" actId="2085"/>
          <ac:graphicFrameMkLst>
            <pc:docMk/>
            <pc:sldMk cId="3227929715" sldId="1097"/>
            <ac:graphicFrameMk id="10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7:56:05.364" v="3322" actId="2085"/>
          <ac:graphicFrameMkLst>
            <pc:docMk/>
            <pc:sldMk cId="3227929715" sldId="1097"/>
            <ac:graphicFrameMk id="13" creationId="{00000000-0000-0000-0000-000000000000}"/>
          </ac:graphicFrameMkLst>
        </pc:graphicFrameChg>
        <pc:graphicFrameChg chg="mod modGraphic">
          <ac:chgData name="Руслан Магомедов" userId="961a1602de0d7a70" providerId="LiveId" clId="{0F9341B1-45E7-46AF-B753-30E036DAB05F}" dt="2020-10-17T14:31:36.787" v="1130" actId="14100"/>
          <ac:graphicFrameMkLst>
            <pc:docMk/>
            <pc:sldMk cId="3227929715" sldId="1097"/>
            <ac:graphicFrameMk id="21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34:36.243" v="2695" actId="255"/>
        <pc:sldMkLst>
          <pc:docMk/>
          <pc:sldMk cId="1395993955" sldId="1098"/>
        </pc:sldMkLst>
        <pc:spChg chg="mod">
          <ac:chgData name="Руслан Магомедов" userId="961a1602de0d7a70" providerId="LiveId" clId="{0F9341B1-45E7-46AF-B753-30E036DAB05F}" dt="2020-10-17T16:34:36.243" v="2695" actId="255"/>
          <ac:spMkLst>
            <pc:docMk/>
            <pc:sldMk cId="1395993955" sldId="1098"/>
            <ac:spMk id="33794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6:34:20.233" v="2694" actId="13822"/>
          <ac:graphicFrameMkLst>
            <pc:docMk/>
            <pc:sldMk cId="1395993955" sldId="1098"/>
            <ac:graphicFrameMk id="3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5:10:23.255" v="1193" actId="14100"/>
          <ac:picMkLst>
            <pc:docMk/>
            <pc:sldMk cId="1395993955" sldId="1098"/>
            <ac:picMk id="1026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6:35:15.123" v="2698" actId="255"/>
        <pc:sldMkLst>
          <pc:docMk/>
          <pc:sldMk cId="3022183809" sldId="1099"/>
        </pc:sldMkLst>
        <pc:spChg chg="mod">
          <ac:chgData name="Руслан Магомедов" userId="961a1602de0d7a70" providerId="LiveId" clId="{0F9341B1-45E7-46AF-B753-30E036DAB05F}" dt="2020-10-17T15:11:19.040" v="1200" actId="2711"/>
          <ac:spMkLst>
            <pc:docMk/>
            <pc:sldMk cId="3022183809" sldId="1099"/>
            <ac:spMk id="3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35:15.123" v="2698" actId="255"/>
          <ac:spMkLst>
            <pc:docMk/>
            <pc:sldMk cId="3022183809" sldId="1099"/>
            <ac:spMk id="9217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6:35:07.476" v="2697" actId="207"/>
          <ac:graphicFrameMkLst>
            <pc:docMk/>
            <pc:sldMk cId="3022183809" sldId="1099"/>
            <ac:graphicFrameMk id="4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32:34.915" v="2683" actId="1440"/>
        <pc:sldMkLst>
          <pc:docMk/>
          <pc:sldMk cId="1556432420" sldId="1100"/>
        </pc:sldMkLst>
        <pc:spChg chg="mod">
          <ac:chgData name="Руслан Магомедов" userId="961a1602de0d7a70" providerId="LiveId" clId="{0F9341B1-45E7-46AF-B753-30E036DAB05F}" dt="2020-10-17T16:30:10.931" v="2664" actId="13822"/>
          <ac:spMkLst>
            <pc:docMk/>
            <pc:sldMk cId="1556432420" sldId="1100"/>
            <ac:spMk id="12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22:10.089" v="2592" actId="1076"/>
          <ac:spMkLst>
            <pc:docMk/>
            <pc:sldMk cId="1556432420" sldId="1100"/>
            <ac:spMk id="32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5:18:47.043" v="1322"/>
          <ac:spMkLst>
            <pc:docMk/>
            <pc:sldMk cId="1556432420" sldId="1100"/>
            <ac:spMk id="33794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6:32:06.622" v="2678" actId="1076"/>
          <ac:graphicFrameMkLst>
            <pc:docMk/>
            <pc:sldMk cId="1556432420" sldId="1100"/>
            <ac:graphicFrameMk id="22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27:03.611" v="2625" actId="255"/>
          <ac:graphicFrameMkLst>
            <pc:docMk/>
            <pc:sldMk cId="1556432420" sldId="1100"/>
            <ac:graphicFrameMk id="28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32:24.634" v="2682" actId="14100"/>
          <ac:graphicFrameMkLst>
            <pc:docMk/>
            <pc:sldMk cId="1556432420" sldId="1100"/>
            <ac:graphicFrameMk id="35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6:32:34.915" v="2683" actId="1440"/>
          <ac:picMkLst>
            <pc:docMk/>
            <pc:sldMk cId="1556432420" sldId="1100"/>
            <ac:picMk id="2050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6:21:50.472" v="2591" actId="14100"/>
        <pc:sldMkLst>
          <pc:docMk/>
          <pc:sldMk cId="4114206989" sldId="1101"/>
        </pc:sldMkLst>
        <pc:spChg chg="mod">
          <ac:chgData name="Руслан Магомедов" userId="961a1602de0d7a70" providerId="LiveId" clId="{0F9341B1-45E7-46AF-B753-30E036DAB05F}" dt="2020-10-17T15:19:34.756" v="1338"/>
          <ac:spMkLst>
            <pc:docMk/>
            <pc:sldMk cId="4114206989" sldId="1101"/>
            <ac:spMk id="5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6:21:50.472" v="2591" actId="14100"/>
          <ac:graphicFrameMkLst>
            <pc:docMk/>
            <pc:sldMk cId="4114206989" sldId="1101"/>
            <ac:graphicFrameMk id="4" creationId="{00000000-0000-0000-0000-000000000000}"/>
          </ac:graphicFrameMkLst>
        </pc:graphicFrameChg>
      </pc:sldChg>
      <pc:sldChg chg="addSp delSp modSp mod">
        <pc:chgData name="Руслан Магомедов" userId="961a1602de0d7a70" providerId="LiveId" clId="{0F9341B1-45E7-46AF-B753-30E036DAB05F}" dt="2020-10-17T16:33:17.675" v="2688" actId="113"/>
        <pc:sldMkLst>
          <pc:docMk/>
          <pc:sldMk cId="1111089633" sldId="1102"/>
        </pc:sldMkLst>
        <pc:spChg chg="mod">
          <ac:chgData name="Руслан Магомедов" userId="961a1602de0d7a70" providerId="LiveId" clId="{0F9341B1-45E7-46AF-B753-30E036DAB05F}" dt="2020-10-17T15:59:08.907" v="2302" actId="1076"/>
          <ac:spMkLst>
            <pc:docMk/>
            <pc:sldMk cId="1111089633" sldId="1102"/>
            <ac:spMk id="7" creationId="{00CBEA89-5CD1-4BBD-866B-78C820D6DC28}"/>
          </ac:spMkLst>
        </pc:spChg>
        <pc:spChg chg="mod">
          <ac:chgData name="Руслан Магомедов" userId="961a1602de0d7a70" providerId="LiveId" clId="{0F9341B1-45E7-46AF-B753-30E036DAB05F}" dt="2020-10-17T15:54:13.277" v="2285" actId="1076"/>
          <ac:spMkLst>
            <pc:docMk/>
            <pc:sldMk cId="1111089633" sldId="1102"/>
            <ac:spMk id="8" creationId="{8B9B6445-ABCF-4D25-856D-BE56DF546B7F}"/>
          </ac:spMkLst>
        </pc:spChg>
        <pc:spChg chg="mod">
          <ac:chgData name="Руслан Магомедов" userId="961a1602de0d7a70" providerId="LiveId" clId="{0F9341B1-45E7-46AF-B753-30E036DAB05F}" dt="2020-10-17T16:33:17.675" v="2688" actId="113"/>
          <ac:spMkLst>
            <pc:docMk/>
            <pc:sldMk cId="1111089633" sldId="1102"/>
            <ac:spMk id="9" creationId="{9C69F69A-704D-4343-813D-972A250E46EE}"/>
          </ac:spMkLst>
        </pc:spChg>
        <pc:spChg chg="mod">
          <ac:chgData name="Руслан Магомедов" userId="961a1602de0d7a70" providerId="LiveId" clId="{0F9341B1-45E7-46AF-B753-30E036DAB05F}" dt="2020-10-17T15:59:44.629" v="2320" actId="1035"/>
          <ac:spMkLst>
            <pc:docMk/>
            <pc:sldMk cId="1111089633" sldId="1102"/>
            <ac:spMk id="1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5:59:32.523" v="2304" actId="14100"/>
          <ac:spMkLst>
            <pc:docMk/>
            <pc:sldMk cId="1111089633" sldId="1102"/>
            <ac:spMk id="15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5:59:44.629" v="2320" actId="1035"/>
          <ac:spMkLst>
            <pc:docMk/>
            <pc:sldMk cId="1111089633" sldId="1102"/>
            <ac:spMk id="17" creationId="{190AEC6C-BBD5-47D6-9935-002FEE3CF439}"/>
          </ac:spMkLst>
        </pc:spChg>
        <pc:spChg chg="mod">
          <ac:chgData name="Руслан Магомедов" userId="961a1602de0d7a70" providerId="LiveId" clId="{0F9341B1-45E7-46AF-B753-30E036DAB05F}" dt="2020-10-17T15:59:44.629" v="2320" actId="1035"/>
          <ac:spMkLst>
            <pc:docMk/>
            <pc:sldMk cId="1111089633" sldId="1102"/>
            <ac:spMk id="18" creationId="{3C56F2D1-2B5B-4953-9FD4-265354B6A6A7}"/>
          </ac:spMkLst>
        </pc:spChg>
        <pc:spChg chg="mod">
          <ac:chgData name="Руслан Магомедов" userId="961a1602de0d7a70" providerId="LiveId" clId="{0F9341B1-45E7-46AF-B753-30E036DAB05F}" dt="2020-10-17T15:20:05.913" v="1344" actId="1076"/>
          <ac:spMkLst>
            <pc:docMk/>
            <pc:sldMk cId="1111089633" sldId="1102"/>
            <ac:spMk id="33794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5:54:04.123" v="2284"/>
          <ac:graphicFrameMkLst>
            <pc:docMk/>
            <pc:sldMk cId="1111089633" sldId="1102"/>
            <ac:graphicFrameMk id="5" creationId="{DAC76216-D3F2-4230-B289-7176DCE5D85D}"/>
          </ac:graphicFrameMkLst>
        </pc:graphicFrameChg>
        <pc:graphicFrameChg chg="add mod">
          <ac:chgData name="Руслан Магомедов" userId="961a1602de0d7a70" providerId="LiveId" clId="{0F9341B1-45E7-46AF-B753-30E036DAB05F}" dt="2020-10-17T15:58:42.704" v="2301"/>
          <ac:graphicFrameMkLst>
            <pc:docMk/>
            <pc:sldMk cId="1111089633" sldId="1102"/>
            <ac:graphicFrameMk id="13" creationId="{D57BD89E-A4F1-4AA5-9C91-FBD1037B186E}"/>
          </ac:graphicFrameMkLst>
        </pc:graphicFrameChg>
        <pc:graphicFrameChg chg="del mod">
          <ac:chgData name="Руслан Магомедов" userId="961a1602de0d7a70" providerId="LiveId" clId="{0F9341B1-45E7-46AF-B753-30E036DAB05F}" dt="2020-10-17T15:55:51.441" v="2292" actId="478"/>
          <ac:graphicFrameMkLst>
            <pc:docMk/>
            <pc:sldMk cId="1111089633" sldId="1102"/>
            <ac:graphicFrameMk id="16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01:27.502" v="2333" actId="6549"/>
        <pc:sldMkLst>
          <pc:docMk/>
          <pc:sldMk cId="2299936085" sldId="1103"/>
        </pc:sldMkLst>
        <pc:spChg chg="mod">
          <ac:chgData name="Руслан Магомедов" userId="961a1602de0d7a70" providerId="LiveId" clId="{0F9341B1-45E7-46AF-B753-30E036DAB05F}" dt="2020-10-17T16:01:27.502" v="2333" actId="6549"/>
          <ac:spMkLst>
            <pc:docMk/>
            <pc:sldMk cId="2299936085" sldId="1103"/>
            <ac:spMk id="4" creationId="{00000000-0000-0000-0000-000000000000}"/>
          </ac:spMkLst>
        </pc:spChg>
        <pc:graphicFrameChg chg="modGraphic">
          <ac:chgData name="Руслан Магомедов" userId="961a1602de0d7a70" providerId="LiveId" clId="{0F9341B1-45E7-46AF-B753-30E036DAB05F}" dt="2020-10-17T16:00:46.113" v="2326" actId="20577"/>
          <ac:graphicFrameMkLst>
            <pc:docMk/>
            <pc:sldMk cId="2299936085" sldId="1103"/>
            <ac:graphicFrameMk id="5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14:35.615" v="2502"/>
        <pc:sldMkLst>
          <pc:docMk/>
          <pc:sldMk cId="2747821459" sldId="1104"/>
        </pc:sldMkLst>
        <pc:spChg chg="mod">
          <ac:chgData name="Руслан Магомедов" userId="961a1602de0d7a70" providerId="LiveId" clId="{0F9341B1-45E7-46AF-B753-30E036DAB05F}" dt="2020-10-17T16:11:39.960" v="2452" actId="1076"/>
          <ac:spMkLst>
            <pc:docMk/>
            <pc:sldMk cId="2747821459" sldId="1104"/>
            <ac:spMk id="1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02:15.381" v="2337" actId="2711"/>
          <ac:spMkLst>
            <pc:docMk/>
            <pc:sldMk cId="2747821459" sldId="1104"/>
            <ac:spMk id="15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03:04.795" v="2345"/>
          <ac:spMkLst>
            <pc:docMk/>
            <pc:sldMk cId="2747821459" sldId="1104"/>
            <ac:spMk id="33794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6:13:56.425" v="2499" actId="113"/>
          <ac:graphicFrameMkLst>
            <pc:docMk/>
            <pc:sldMk cId="2747821459" sldId="1104"/>
            <ac:graphicFrameMk id="5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6:14:35.615" v="2502"/>
          <ac:graphicFrameMkLst>
            <pc:docMk/>
            <pc:sldMk cId="2747821459" sldId="1104"/>
            <ac:graphicFrameMk id="8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18:55.754" v="2571" actId="3064"/>
        <pc:sldMkLst>
          <pc:docMk/>
          <pc:sldMk cId="4197781374" sldId="1105"/>
        </pc:sldMkLst>
        <pc:spChg chg="mod">
          <ac:chgData name="Руслан Магомедов" userId="961a1602de0d7a70" providerId="LiveId" clId="{0F9341B1-45E7-46AF-B753-30E036DAB05F}" dt="2020-10-17T16:01:48.719" v="2334" actId="108"/>
          <ac:spMkLst>
            <pc:docMk/>
            <pc:sldMk cId="4197781374" sldId="1105"/>
            <ac:spMk id="5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6:18:55.754" v="2571" actId="3064"/>
          <ac:graphicFrameMkLst>
            <pc:docMk/>
            <pc:sldMk cId="4197781374" sldId="1105"/>
            <ac:graphicFrameMk id="4" creationId="{00000000-0000-0000-0000-000000000000}"/>
          </ac:graphicFrameMkLst>
        </pc:graphicFrameChg>
      </pc:sldChg>
      <pc:sldChg chg="modSp mod">
        <pc:chgData name="Руслан Магомедов" userId="961a1602de0d7a70" providerId="LiveId" clId="{0F9341B1-45E7-46AF-B753-30E036DAB05F}" dt="2020-10-17T16:20:45.392" v="2586" actId="14100"/>
        <pc:sldMkLst>
          <pc:docMk/>
          <pc:sldMk cId="1306688152" sldId="1106"/>
        </pc:sldMkLst>
        <pc:spChg chg="mod">
          <ac:chgData name="Руслан Магомедов" userId="961a1602de0d7a70" providerId="LiveId" clId="{0F9341B1-45E7-46AF-B753-30E036DAB05F}" dt="2020-10-17T16:19:29.960" v="2576" actId="1076"/>
          <ac:spMkLst>
            <pc:docMk/>
            <pc:sldMk cId="1306688152" sldId="1106"/>
            <ac:spMk id="6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6:19:24.202" v="2575" actId="255"/>
          <ac:spMkLst>
            <pc:docMk/>
            <pc:sldMk cId="1306688152" sldId="1106"/>
            <ac:spMk id="33794" creationId="{00000000-0000-0000-0000-000000000000}"/>
          </ac:spMkLst>
        </pc:spChg>
        <pc:graphicFrameChg chg="mod modGraphic">
          <ac:chgData name="Руслан Магомедов" userId="961a1602de0d7a70" providerId="LiveId" clId="{0F9341B1-45E7-46AF-B753-30E036DAB05F}" dt="2020-10-17T16:20:45.392" v="2586" actId="14100"/>
          <ac:graphicFrameMkLst>
            <pc:docMk/>
            <pc:sldMk cId="1306688152" sldId="1106"/>
            <ac:graphicFrameMk id="5" creationId="{00000000-0000-0000-0000-000000000000}"/>
          </ac:graphicFrameMkLst>
        </pc:graphicFrameChg>
      </pc:sldChg>
      <pc:sldChg chg="addSp delSp modSp mod">
        <pc:chgData name="Руслан Магомедов" userId="961a1602de0d7a70" providerId="LiveId" clId="{0F9341B1-45E7-46AF-B753-30E036DAB05F}" dt="2020-10-17T13:58:42.260" v="915" actId="1076"/>
        <pc:sldMkLst>
          <pc:docMk/>
          <pc:sldMk cId="267641640" sldId="1108"/>
        </pc:sldMkLst>
        <pc:spChg chg="mod">
          <ac:chgData name="Руслан Магомедов" userId="961a1602de0d7a70" providerId="LiveId" clId="{0F9341B1-45E7-46AF-B753-30E036DAB05F}" dt="2020-10-17T13:58:42.260" v="915" actId="1076"/>
          <ac:spMkLst>
            <pc:docMk/>
            <pc:sldMk cId="267641640" sldId="1108"/>
            <ac:spMk id="11" creationId="{00000000-0000-0000-0000-000000000000}"/>
          </ac:spMkLst>
        </pc:spChg>
        <pc:spChg chg="add del mod">
          <ac:chgData name="Руслан Магомедов" userId="961a1602de0d7a70" providerId="LiveId" clId="{0F9341B1-45E7-46AF-B753-30E036DAB05F}" dt="2020-10-17T13:56:57.104" v="893" actId="6549"/>
          <ac:spMkLst>
            <pc:docMk/>
            <pc:sldMk cId="267641640" sldId="1108"/>
            <ac:spMk id="15" creationId="{00000000-0000-0000-0000-000000000000}"/>
          </ac:spMkLst>
        </pc:spChg>
        <pc:picChg chg="mod">
          <ac:chgData name="Руслан Магомедов" userId="961a1602de0d7a70" providerId="LiveId" clId="{0F9341B1-45E7-46AF-B753-30E036DAB05F}" dt="2020-10-17T13:58:42.260" v="915" actId="1076"/>
          <ac:picMkLst>
            <pc:docMk/>
            <pc:sldMk cId="267641640" sldId="1108"/>
            <ac:picMk id="4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8:42.260" v="915" actId="1076"/>
          <ac:picMkLst>
            <pc:docMk/>
            <pc:sldMk cId="267641640" sldId="1108"/>
            <ac:picMk id="14" creationId="{6C35E4D4-4D52-4E1B-9319-7E31474B5B5B}"/>
          </ac:picMkLst>
        </pc:picChg>
        <pc:picChg chg="mod">
          <ac:chgData name="Руслан Магомедов" userId="961a1602de0d7a70" providerId="LiveId" clId="{0F9341B1-45E7-46AF-B753-30E036DAB05F}" dt="2020-10-17T13:58:42.260" v="915" actId="1076"/>
          <ac:picMkLst>
            <pc:docMk/>
            <pc:sldMk cId="267641640" sldId="1108"/>
            <ac:picMk id="16" creationId="{CA1F0287-9A63-4C57-B5CB-C4F4B8DD80C5}"/>
          </ac:picMkLst>
        </pc:picChg>
        <pc:picChg chg="mod">
          <ac:chgData name="Руслан Магомедов" userId="961a1602de0d7a70" providerId="LiveId" clId="{0F9341B1-45E7-46AF-B753-30E036DAB05F}" dt="2020-10-17T13:58:42.260" v="915" actId="1076"/>
          <ac:picMkLst>
            <pc:docMk/>
            <pc:sldMk cId="267641640" sldId="1108"/>
            <ac:picMk id="18" creationId="{84DDF74A-E0CC-4BF6-8E21-89B4FE3BFFAF}"/>
          </ac:picMkLst>
        </pc:picChg>
        <pc:picChg chg="mod">
          <ac:chgData name="Руслан Магомедов" userId="961a1602de0d7a70" providerId="LiveId" clId="{0F9341B1-45E7-46AF-B753-30E036DAB05F}" dt="2020-10-17T13:58:42.260" v="915" actId="1076"/>
          <ac:picMkLst>
            <pc:docMk/>
            <pc:sldMk cId="267641640" sldId="1108"/>
            <ac:picMk id="22" creationId="{210E1F9C-7865-4643-9A96-C2BCD0B897DC}"/>
          </ac:picMkLst>
        </pc:picChg>
      </pc:sldChg>
      <pc:sldChg chg="modSp mod">
        <pc:chgData name="Руслан Магомедов" userId="961a1602de0d7a70" providerId="LiveId" clId="{0F9341B1-45E7-46AF-B753-30E036DAB05F}" dt="2020-10-17T10:49:56.047" v="78" actId="1076"/>
        <pc:sldMkLst>
          <pc:docMk/>
          <pc:sldMk cId="3194464032" sldId="1109"/>
        </pc:sldMkLst>
        <pc:spChg chg="mod">
          <ac:chgData name="Руслан Магомедов" userId="961a1602de0d7a70" providerId="LiveId" clId="{0F9341B1-45E7-46AF-B753-30E036DAB05F}" dt="2020-10-17T10:49:22.063" v="74" actId="1076"/>
          <ac:spMkLst>
            <pc:docMk/>
            <pc:sldMk cId="3194464032" sldId="1109"/>
            <ac:spMk id="5" creationId="{521681D0-9FEF-4CBC-ACE5-0B38D7DFA34B}"/>
          </ac:spMkLst>
        </pc:spChg>
        <pc:graphicFrameChg chg="mod">
          <ac:chgData name="Руслан Магомедов" userId="961a1602de0d7a70" providerId="LiveId" clId="{0F9341B1-45E7-46AF-B753-30E036DAB05F}" dt="2020-10-17T10:49:56.047" v="78" actId="1076"/>
          <ac:graphicFrameMkLst>
            <pc:docMk/>
            <pc:sldMk cId="3194464032" sldId="1109"/>
            <ac:graphicFrameMk id="11" creationId="{C9F2A82B-1ACD-47DC-A46A-5203CEBECF58}"/>
          </ac:graphicFrameMkLst>
        </pc:graphicFrameChg>
        <pc:picChg chg="mod">
          <ac:chgData name="Руслан Магомедов" userId="961a1602de0d7a70" providerId="LiveId" clId="{0F9341B1-45E7-46AF-B753-30E036DAB05F}" dt="2020-10-17T10:49:51.737" v="77" actId="1076"/>
          <ac:picMkLst>
            <pc:docMk/>
            <pc:sldMk cId="3194464032" sldId="1109"/>
            <ac:picMk id="13314" creationId="{00000000-0000-0000-0000-000000000000}"/>
          </ac:picMkLst>
        </pc:picChg>
      </pc:sldChg>
      <pc:sldChg chg="modSp">
        <pc:chgData name="Руслан Магомедов" userId="961a1602de0d7a70" providerId="LiveId" clId="{0F9341B1-45E7-46AF-B753-30E036DAB05F}" dt="2020-10-17T10:50:55.372" v="85"/>
        <pc:sldMkLst>
          <pc:docMk/>
          <pc:sldMk cId="3425213131" sldId="1111"/>
        </pc:sldMkLst>
        <pc:graphicFrameChg chg="mod">
          <ac:chgData name="Руслан Магомедов" userId="961a1602de0d7a70" providerId="LiveId" clId="{0F9341B1-45E7-46AF-B753-30E036DAB05F}" dt="2020-10-17T10:50:55.372" v="85"/>
          <ac:graphicFrameMkLst>
            <pc:docMk/>
            <pc:sldMk cId="3425213131" sldId="1111"/>
            <ac:graphicFrameMk id="2" creationId="{0F34AE7B-1CC0-4C77-BFA7-E6DAA6A6B911}"/>
          </ac:graphicFrameMkLst>
        </pc:graphicFrameChg>
      </pc:sldChg>
      <pc:sldChg chg="addSp modSp mod">
        <pc:chgData name="Руслан Магомедов" userId="961a1602de0d7a70" providerId="LiveId" clId="{0F9341B1-45E7-46AF-B753-30E036DAB05F}" dt="2020-10-17T11:15:37.474" v="249" actId="22"/>
        <pc:sldMkLst>
          <pc:docMk/>
          <pc:sldMk cId="2996177241" sldId="1112"/>
        </pc:sldMkLst>
        <pc:spChg chg="mod">
          <ac:chgData name="Руслан Магомедов" userId="961a1602de0d7a70" providerId="LiveId" clId="{0F9341B1-45E7-46AF-B753-30E036DAB05F}" dt="2020-10-17T10:54:26.046" v="97" actId="207"/>
          <ac:spMkLst>
            <pc:docMk/>
            <pc:sldMk cId="2996177241" sldId="1112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0:54:49.171" v="100" actId="207"/>
          <ac:graphicFrameMkLst>
            <pc:docMk/>
            <pc:sldMk cId="2996177241" sldId="1112"/>
            <ac:graphicFrameMk id="9" creationId="{CFC554FB-FA3B-4884-9A03-4F01982C1450}"/>
          </ac:graphicFrameMkLst>
        </pc:graphicFrameChg>
        <pc:picChg chg="add">
          <ac:chgData name="Руслан Магомедов" userId="961a1602de0d7a70" providerId="LiveId" clId="{0F9341B1-45E7-46AF-B753-30E036DAB05F}" dt="2020-10-17T11:15:37.474" v="249" actId="22"/>
          <ac:picMkLst>
            <pc:docMk/>
            <pc:sldMk cId="2996177241" sldId="1112"/>
            <ac:picMk id="2" creationId="{6D887C3D-DDF2-4B0C-9D45-3CB0FB0A0AAD}"/>
          </ac:picMkLst>
        </pc:picChg>
      </pc:sldChg>
      <pc:sldChg chg="modSp mod">
        <pc:chgData name="Руслан Магомедов" userId="961a1602de0d7a70" providerId="LiveId" clId="{0F9341B1-45E7-46AF-B753-30E036DAB05F}" dt="2020-10-17T11:04:32.513" v="187" actId="14838"/>
        <pc:sldMkLst>
          <pc:docMk/>
          <pc:sldMk cId="1861838143" sldId="1113"/>
        </pc:sldMkLst>
        <pc:spChg chg="mod">
          <ac:chgData name="Руслан Магомедов" userId="961a1602de0d7a70" providerId="LiveId" clId="{0F9341B1-45E7-46AF-B753-30E036DAB05F}" dt="2020-10-17T11:02:49.373" v="181" actId="948"/>
          <ac:spMkLst>
            <pc:docMk/>
            <pc:sldMk cId="1861838143" sldId="1113"/>
            <ac:spMk id="11" creationId="{6B8C4B0D-29D8-4F96-A28F-A7FBED41A14D}"/>
          </ac:spMkLst>
        </pc:spChg>
        <pc:graphicFrameChg chg="mod">
          <ac:chgData name="Руслан Магомедов" userId="961a1602de0d7a70" providerId="LiveId" clId="{0F9341B1-45E7-46AF-B753-30E036DAB05F}" dt="2020-10-17T11:03:29.884" v="184" actId="113"/>
          <ac:graphicFrameMkLst>
            <pc:docMk/>
            <pc:sldMk cId="1861838143" sldId="1113"/>
            <ac:graphicFrameMk id="3" creationId="{C1C56145-1F34-4040-9E48-F2F54B9655B4}"/>
          </ac:graphicFrameMkLst>
        </pc:graphicFrameChg>
        <pc:graphicFrameChg chg="mod">
          <ac:chgData name="Руслан Магомедов" userId="961a1602de0d7a70" providerId="LiveId" clId="{0F9341B1-45E7-46AF-B753-30E036DAB05F}" dt="2020-10-17T11:04:32.513" v="187" actId="14838"/>
          <ac:graphicFrameMkLst>
            <pc:docMk/>
            <pc:sldMk cId="1861838143" sldId="1113"/>
            <ac:graphicFrameMk id="6" creationId="{00000000-0000-0000-0000-000000000000}"/>
          </ac:graphicFrameMkLst>
        </pc:graphicFrameChg>
      </pc:sldChg>
      <pc:sldChg chg="addSp modSp mod">
        <pc:chgData name="Руслан Магомедов" userId="961a1602de0d7a70" providerId="LiveId" clId="{0F9341B1-45E7-46AF-B753-30E036DAB05F}" dt="2020-10-17T11:15:59.984" v="250" actId="22"/>
        <pc:sldMkLst>
          <pc:docMk/>
          <pc:sldMk cId="788643627" sldId="1114"/>
        </pc:sldMkLst>
        <pc:spChg chg="mod">
          <ac:chgData name="Руслан Магомедов" userId="961a1602de0d7a70" providerId="LiveId" clId="{0F9341B1-45E7-46AF-B753-30E036DAB05F}" dt="2020-10-17T11:05:05.860" v="188" actId="14100"/>
          <ac:spMkLst>
            <pc:docMk/>
            <pc:sldMk cId="788643627" sldId="1114"/>
            <ac:spMk id="16388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1:15:59.984" v="250" actId="22"/>
          <ac:picMkLst>
            <pc:docMk/>
            <pc:sldMk cId="788643627" sldId="1114"/>
            <ac:picMk id="3" creationId="{2E2B0F19-D63E-44EF-80A5-24EB3CD665FA}"/>
          </ac:picMkLst>
        </pc:picChg>
      </pc:sldChg>
      <pc:sldChg chg="addSp delSp modSp mod">
        <pc:chgData name="Руслан Магомедов" userId="961a1602de0d7a70" providerId="LiveId" clId="{0F9341B1-45E7-46AF-B753-30E036DAB05F}" dt="2020-10-17T11:21:27.504" v="312" actId="14100"/>
        <pc:sldMkLst>
          <pc:docMk/>
          <pc:sldMk cId="2183677571" sldId="1115"/>
        </pc:sldMkLst>
        <pc:spChg chg="mod">
          <ac:chgData name="Руслан Магомедов" userId="961a1602de0d7a70" providerId="LiveId" clId="{0F9341B1-45E7-46AF-B753-30E036DAB05F}" dt="2020-10-17T11:21:15.574" v="311" actId="3064"/>
          <ac:spMkLst>
            <pc:docMk/>
            <pc:sldMk cId="2183677571" sldId="1115"/>
            <ac:spMk id="3" creationId="{1CEA9C72-8363-4979-8C2B-66BCA7725AFF}"/>
          </ac:spMkLst>
        </pc:spChg>
        <pc:spChg chg="mod">
          <ac:chgData name="Руслан Магомедов" userId="961a1602de0d7a70" providerId="LiveId" clId="{0F9341B1-45E7-46AF-B753-30E036DAB05F}" dt="2020-10-17T11:20:31.183" v="299" actId="14100"/>
          <ac:spMkLst>
            <pc:docMk/>
            <pc:sldMk cId="2183677571" sldId="1115"/>
            <ac:spMk id="1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1:20:14.163" v="297" actId="122"/>
          <ac:spMkLst>
            <pc:docMk/>
            <pc:sldMk cId="2183677571" sldId="1115"/>
            <ac:spMk id="11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1:21:27.504" v="312" actId="14100"/>
          <ac:spMkLst>
            <pc:docMk/>
            <pc:sldMk cId="2183677571" sldId="1115"/>
            <ac:spMk id="16388" creationId="{00000000-0000-0000-0000-000000000000}"/>
          </ac:spMkLst>
        </pc:spChg>
        <pc:picChg chg="mod modCrop">
          <ac:chgData name="Руслан Магомедов" userId="961a1602de0d7a70" providerId="LiveId" clId="{0F9341B1-45E7-46AF-B753-30E036DAB05F}" dt="2020-10-17T11:19:48.003" v="286" actId="1076"/>
          <ac:picMkLst>
            <pc:docMk/>
            <pc:sldMk cId="2183677571" sldId="1115"/>
            <ac:picMk id="4" creationId="{00000000-0000-0000-0000-000000000000}"/>
          </ac:picMkLst>
        </pc:picChg>
        <pc:picChg chg="mod modCrop">
          <ac:chgData name="Руслан Магомедов" userId="961a1602de0d7a70" providerId="LiveId" clId="{0F9341B1-45E7-46AF-B753-30E036DAB05F}" dt="2020-10-17T11:19:54.848" v="287" actId="1076"/>
          <ac:picMkLst>
            <pc:docMk/>
            <pc:sldMk cId="2183677571" sldId="1115"/>
            <ac:picMk id="9" creationId="{00000000-0000-0000-0000-000000000000}"/>
          </ac:picMkLst>
        </pc:picChg>
        <pc:picChg chg="add">
          <ac:chgData name="Руслан Магомедов" userId="961a1602de0d7a70" providerId="LiveId" clId="{0F9341B1-45E7-46AF-B753-30E036DAB05F}" dt="2020-10-17T11:16:11.463" v="251" actId="22"/>
          <ac:picMkLst>
            <pc:docMk/>
            <pc:sldMk cId="2183677571" sldId="1115"/>
            <ac:picMk id="12" creationId="{0F9D96E1-105B-49D4-AB90-FD990FD20EEC}"/>
          </ac:picMkLst>
        </pc:picChg>
        <pc:picChg chg="del">
          <ac:chgData name="Руслан Магомедов" userId="961a1602de0d7a70" providerId="LiveId" clId="{0F9341B1-45E7-46AF-B753-30E036DAB05F}" dt="2020-10-17T11:18:16.353" v="272" actId="478"/>
          <ac:picMkLst>
            <pc:docMk/>
            <pc:sldMk cId="2183677571" sldId="1115"/>
            <ac:picMk id="13" creationId="{649D3E49-9074-4BAB-9129-FAC01D932CA5}"/>
          </ac:picMkLst>
        </pc:picChg>
      </pc:sldChg>
      <pc:sldChg chg="modSp mod">
        <pc:chgData name="Руслан Магомедов" userId="961a1602de0d7a70" providerId="LiveId" clId="{0F9341B1-45E7-46AF-B753-30E036DAB05F}" dt="2020-10-17T11:14:58.983" v="244" actId="14100"/>
        <pc:sldMkLst>
          <pc:docMk/>
          <pc:sldMk cId="2658876987" sldId="1116"/>
        </pc:sldMkLst>
        <pc:spChg chg="mod">
          <ac:chgData name="Руслан Магомедов" userId="961a1602de0d7a70" providerId="LiveId" clId="{0F9341B1-45E7-46AF-B753-30E036DAB05F}" dt="2020-10-17T11:12:16.375" v="222" actId="14100"/>
          <ac:spMkLst>
            <pc:docMk/>
            <pc:sldMk cId="2658876987" sldId="1116"/>
            <ac:spMk id="3" creationId="{1CEA9C72-8363-4979-8C2B-66BCA7725AFF}"/>
          </ac:spMkLst>
        </pc:spChg>
        <pc:spChg chg="mod">
          <ac:chgData name="Руслан Магомедов" userId="961a1602de0d7a70" providerId="LiveId" clId="{0F9341B1-45E7-46AF-B753-30E036DAB05F}" dt="2020-10-17T11:13:06.245" v="230" actId="14100"/>
          <ac:spMkLst>
            <pc:docMk/>
            <pc:sldMk cId="2658876987" sldId="1116"/>
            <ac:spMk id="9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1:11:47.435" v="217" actId="1076"/>
          <ac:spMkLst>
            <pc:docMk/>
            <pc:sldMk cId="2658876987" sldId="1116"/>
            <ac:spMk id="10" creationId="{00000000-0000-0000-0000-000000000000}"/>
          </ac:spMkLst>
        </pc:spChg>
        <pc:spChg chg="mod">
          <ac:chgData name="Руслан Магомедов" userId="961a1602de0d7a70" providerId="LiveId" clId="{0F9341B1-45E7-46AF-B753-30E036DAB05F}" dt="2020-10-17T11:14:58.983" v="244" actId="14100"/>
          <ac:spMkLst>
            <pc:docMk/>
            <pc:sldMk cId="2658876987" sldId="1116"/>
            <ac:spMk id="16388" creationId="{00000000-0000-0000-0000-000000000000}"/>
          </ac:spMkLst>
        </pc:spChg>
        <pc:picChg chg="mod">
          <ac:chgData name="Руслан Магомедов" userId="961a1602de0d7a70" providerId="LiveId" clId="{0F9341B1-45E7-46AF-B753-30E036DAB05F}" dt="2020-10-17T11:12:59.475" v="229" actId="14100"/>
          <ac:picMkLst>
            <pc:docMk/>
            <pc:sldMk cId="2658876987" sldId="1116"/>
            <ac:picMk id="7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11:47.435" v="217" actId="1076"/>
          <ac:picMkLst>
            <pc:docMk/>
            <pc:sldMk cId="2658876987" sldId="1116"/>
            <ac:picMk id="8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14:33.645" v="242" actId="1076"/>
          <ac:picMkLst>
            <pc:docMk/>
            <pc:sldMk cId="2658876987" sldId="1116"/>
            <ac:picMk id="13" creationId="{649D3E49-9074-4BAB-9129-FAC01D932CA5}"/>
          </ac:picMkLst>
        </pc:picChg>
      </pc:sldChg>
      <pc:sldChg chg="addSp delSp modSp mod">
        <pc:chgData name="Руслан Магомедов" userId="961a1602de0d7a70" providerId="LiveId" clId="{0F9341B1-45E7-46AF-B753-30E036DAB05F}" dt="2020-10-17T11:17:27.521" v="267" actId="1076"/>
        <pc:sldMkLst>
          <pc:docMk/>
          <pc:sldMk cId="3361911663" sldId="1117"/>
        </pc:sldMkLst>
        <pc:spChg chg="mod">
          <ac:chgData name="Руслан Магомедов" userId="961a1602de0d7a70" providerId="LiveId" clId="{0F9341B1-45E7-46AF-B753-30E036DAB05F}" dt="2020-10-17T11:17:27.521" v="267" actId="1076"/>
          <ac:spMkLst>
            <pc:docMk/>
            <pc:sldMk cId="3361911663" sldId="1117"/>
            <ac:spMk id="3" creationId="{1CEA9C72-8363-4979-8C2B-66BCA7725AFF}"/>
          </ac:spMkLst>
        </pc:spChg>
        <pc:spChg chg="mod">
          <ac:chgData name="Руслан Магомедов" userId="961a1602de0d7a70" providerId="LiveId" clId="{0F9341B1-45E7-46AF-B753-30E036DAB05F}" dt="2020-10-17T11:17:17.720" v="265" actId="1076"/>
          <ac:spMkLst>
            <pc:docMk/>
            <pc:sldMk cId="3361911663" sldId="1117"/>
            <ac:spMk id="7" creationId="{00000000-0000-0000-0000-000000000000}"/>
          </ac:spMkLst>
        </pc:spChg>
        <pc:spChg chg="del">
          <ac:chgData name="Руслан Магомедов" userId="961a1602de0d7a70" providerId="LiveId" clId="{0F9341B1-45E7-46AF-B753-30E036DAB05F}" dt="2020-10-17T11:17:13.313" v="264" actId="478"/>
          <ac:spMkLst>
            <pc:docMk/>
            <pc:sldMk cId="3361911663" sldId="1117"/>
            <ac:spMk id="16388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1:16:22.023" v="252" actId="22"/>
          <ac:picMkLst>
            <pc:docMk/>
            <pc:sldMk cId="3361911663" sldId="1117"/>
            <ac:picMk id="4" creationId="{A9FB5DE2-5F02-4DC7-970B-1AE62FD02663}"/>
          </ac:picMkLst>
        </pc:picChg>
        <pc:picChg chg="del">
          <ac:chgData name="Руслан Магомедов" userId="961a1602de0d7a70" providerId="LiveId" clId="{0F9341B1-45E7-46AF-B753-30E036DAB05F}" dt="2020-10-17T11:16:57.205" v="260" actId="478"/>
          <ac:picMkLst>
            <pc:docMk/>
            <pc:sldMk cId="3361911663" sldId="1117"/>
            <ac:picMk id="13" creationId="{649D3E49-9074-4BAB-9129-FAC01D932CA5}"/>
          </ac:picMkLst>
        </pc:picChg>
      </pc:sldChg>
      <pc:sldChg chg="addSp delSp modSp mod">
        <pc:chgData name="Руслан Магомедов" userId="961a1602de0d7a70" providerId="LiveId" clId="{0F9341B1-45E7-46AF-B753-30E036DAB05F}" dt="2020-10-17T11:22:02.595" v="314" actId="1076"/>
        <pc:sldMkLst>
          <pc:docMk/>
          <pc:sldMk cId="857581458" sldId="1118"/>
        </pc:sldMkLst>
        <pc:spChg chg="mod">
          <ac:chgData name="Руслан Магомедов" userId="961a1602de0d7a70" providerId="LiveId" clId="{0F9341B1-45E7-46AF-B753-30E036DAB05F}" dt="2020-10-17T11:21:57.214" v="313" actId="1076"/>
          <ac:spMkLst>
            <pc:docMk/>
            <pc:sldMk cId="857581458" sldId="1118"/>
            <ac:spMk id="3" creationId="{1CEA9C72-8363-4979-8C2B-66BCA7725AFF}"/>
          </ac:spMkLst>
        </pc:spChg>
        <pc:spChg chg="mod">
          <ac:chgData name="Руслан Магомедов" userId="961a1602de0d7a70" providerId="LiveId" clId="{0F9341B1-45E7-46AF-B753-30E036DAB05F}" dt="2020-10-17T11:17:48.481" v="270" actId="14100"/>
          <ac:spMkLst>
            <pc:docMk/>
            <pc:sldMk cId="857581458" sldId="1118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1:22:02.595" v="314" actId="1076"/>
          <ac:graphicFrameMkLst>
            <pc:docMk/>
            <pc:sldMk cId="857581458" sldId="1118"/>
            <ac:graphicFrameMk id="7" creationId="{00000000-0000-0000-0000-000000000000}"/>
          </ac:graphicFrameMkLst>
        </pc:graphicFrameChg>
        <pc:picChg chg="add">
          <ac:chgData name="Руслан Магомедов" userId="961a1602de0d7a70" providerId="LiveId" clId="{0F9341B1-45E7-46AF-B753-30E036DAB05F}" dt="2020-10-17T11:17:35.683" v="269" actId="22"/>
          <ac:picMkLst>
            <pc:docMk/>
            <pc:sldMk cId="857581458" sldId="1118"/>
            <ac:picMk id="4" creationId="{7B1B0027-651F-4494-A2FD-D37222B94FE0}"/>
          </ac:picMkLst>
        </pc:picChg>
        <pc:picChg chg="del">
          <ac:chgData name="Руслан Магомедов" userId="961a1602de0d7a70" providerId="LiveId" clId="{0F9341B1-45E7-46AF-B753-30E036DAB05F}" dt="2020-10-17T11:17:33.120" v="268" actId="478"/>
          <ac:picMkLst>
            <pc:docMk/>
            <pc:sldMk cId="857581458" sldId="1118"/>
            <ac:picMk id="13" creationId="{649D3E49-9074-4BAB-9129-FAC01D932CA5}"/>
          </ac:picMkLst>
        </pc:picChg>
      </pc:sldChg>
      <pc:sldChg chg="addSp modSp mod">
        <pc:chgData name="Руслан Магомедов" userId="961a1602de0d7a70" providerId="LiveId" clId="{0F9341B1-45E7-46AF-B753-30E036DAB05F}" dt="2020-10-17T11:36:54.488" v="423" actId="14100"/>
        <pc:sldMkLst>
          <pc:docMk/>
          <pc:sldMk cId="2355092022" sldId="1119"/>
        </pc:sldMkLst>
        <pc:spChg chg="mod">
          <ac:chgData name="Руслан Магомедов" userId="961a1602de0d7a70" providerId="LiveId" clId="{0F9341B1-45E7-46AF-B753-30E036DAB05F}" dt="2020-10-17T11:18:08.481" v="271" actId="14100"/>
          <ac:spMkLst>
            <pc:docMk/>
            <pc:sldMk cId="2355092022" sldId="1119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1:23:24.244" v="324" actId="1076"/>
          <ac:graphicFrameMkLst>
            <pc:docMk/>
            <pc:sldMk cId="2355092022" sldId="1119"/>
            <ac:graphicFrameMk id="4" creationId="{00000000-0000-0000-0000-000000000000}"/>
          </ac:graphicFrameMkLst>
        </pc:graphicFrameChg>
        <pc:graphicFrameChg chg="mod">
          <ac:chgData name="Руслан Магомедов" userId="961a1602de0d7a70" providerId="LiveId" clId="{0F9341B1-45E7-46AF-B753-30E036DAB05F}" dt="2020-10-17T11:24:14.184" v="334"/>
          <ac:graphicFrameMkLst>
            <pc:docMk/>
            <pc:sldMk cId="2355092022" sldId="1119"/>
            <ac:graphicFrameMk id="8" creationId="{878DDA76-1935-4155-9ACA-2D01BE6C1605}"/>
          </ac:graphicFrameMkLst>
        </pc:graphicFrameChg>
        <pc:picChg chg="mod">
          <ac:chgData name="Руслан Магомедов" userId="961a1602de0d7a70" providerId="LiveId" clId="{0F9341B1-45E7-46AF-B753-30E036DAB05F}" dt="2020-10-17T11:23:24.244" v="324" actId="1076"/>
          <ac:picMkLst>
            <pc:docMk/>
            <pc:sldMk cId="2355092022" sldId="1119"/>
            <ac:picMk id="3" creationId="{00000000-0000-0000-0000-000000000000}"/>
          </ac:picMkLst>
        </pc:picChg>
        <pc:picChg chg="add mod">
          <ac:chgData name="Руслан Магомедов" userId="961a1602de0d7a70" providerId="LiveId" clId="{0F9341B1-45E7-46AF-B753-30E036DAB05F}" dt="2020-10-17T11:36:54.488" v="423" actId="14100"/>
          <ac:picMkLst>
            <pc:docMk/>
            <pc:sldMk cId="2355092022" sldId="1119"/>
            <ac:picMk id="6" creationId="{61A41EF9-6696-4A8E-B69D-25E9BC6E27E2}"/>
          </ac:picMkLst>
        </pc:picChg>
      </pc:sldChg>
      <pc:sldChg chg="addSp modSp mod">
        <pc:chgData name="Руслан Магомедов" userId="961a1602de0d7a70" providerId="LiveId" clId="{0F9341B1-45E7-46AF-B753-30E036DAB05F}" dt="2020-10-17T11:37:01.348" v="424" actId="14100"/>
        <pc:sldMkLst>
          <pc:docMk/>
          <pc:sldMk cId="465252102" sldId="1120"/>
        </pc:sldMkLst>
        <pc:spChg chg="mod">
          <ac:chgData name="Руслан Магомедов" userId="961a1602de0d7a70" providerId="LiveId" clId="{0F9341B1-45E7-46AF-B753-30E036DAB05F}" dt="2020-10-17T11:29:47.456" v="394" actId="113"/>
          <ac:spMkLst>
            <pc:docMk/>
            <pc:sldMk cId="465252102" sldId="1120"/>
            <ac:spMk id="4" creationId="{476F2068-6EBE-4CAB-8EF0-BEAFA50C7CD8}"/>
          </ac:spMkLst>
        </pc:spChg>
        <pc:spChg chg="mod">
          <ac:chgData name="Руслан Магомедов" userId="961a1602de0d7a70" providerId="LiveId" clId="{0F9341B1-45E7-46AF-B753-30E036DAB05F}" dt="2020-10-17T11:26:39.100" v="365" actId="113"/>
          <ac:spMkLst>
            <pc:docMk/>
            <pc:sldMk cId="465252102" sldId="1120"/>
            <ac:spMk id="8" creationId="{FE7C174E-88DF-4E07-A136-0E28AEBF9D38}"/>
          </ac:spMkLst>
        </pc:spChg>
        <pc:spChg chg="mod">
          <ac:chgData name="Руслан Магомедов" userId="961a1602de0d7a70" providerId="LiveId" clId="{0F9341B1-45E7-46AF-B753-30E036DAB05F}" dt="2020-10-17T11:30:00.767" v="395" actId="14100"/>
          <ac:spMkLst>
            <pc:docMk/>
            <pc:sldMk cId="465252102" sldId="1120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1:28:15.798" v="377" actId="1076"/>
          <ac:graphicFrameMkLst>
            <pc:docMk/>
            <pc:sldMk cId="465252102" sldId="1120"/>
            <ac:graphicFrameMk id="3" creationId="{F01DE532-4660-4DDE-B65F-11309C592824}"/>
          </ac:graphicFrameMkLst>
        </pc:graphicFrameChg>
        <pc:picChg chg="add mod">
          <ac:chgData name="Руслан Магомедов" userId="961a1602de0d7a70" providerId="LiveId" clId="{0F9341B1-45E7-46AF-B753-30E036DAB05F}" dt="2020-10-17T11:37:01.348" v="424" actId="14100"/>
          <ac:picMkLst>
            <pc:docMk/>
            <pc:sldMk cId="465252102" sldId="1120"/>
            <ac:picMk id="7" creationId="{4AACA1AC-B64E-42A7-9379-7409850FB9BE}"/>
          </ac:picMkLst>
        </pc:picChg>
        <pc:picChg chg="mod">
          <ac:chgData name="Руслан Магомедов" userId="961a1602de0d7a70" providerId="LiveId" clId="{0F9341B1-45E7-46AF-B753-30E036DAB05F}" dt="2020-10-17T11:28:26.799" v="378" actId="1076"/>
          <ac:picMkLst>
            <pc:docMk/>
            <pc:sldMk cId="465252102" sldId="1120"/>
            <ac:picMk id="1028" creationId="{F7E2A662-AC31-48C6-831E-6633B8B5E4D2}"/>
          </ac:picMkLst>
        </pc:picChg>
      </pc:sldChg>
      <pc:sldChg chg="addSp modSp mod">
        <pc:chgData name="Руслан Магомедов" userId="961a1602de0d7a70" providerId="LiveId" clId="{0F9341B1-45E7-46AF-B753-30E036DAB05F}" dt="2020-10-17T11:41:39.125" v="456"/>
        <pc:sldMkLst>
          <pc:docMk/>
          <pc:sldMk cId="1993775939" sldId="1121"/>
        </pc:sldMkLst>
        <pc:spChg chg="mod">
          <ac:chgData name="Руслан Магомедов" userId="961a1602de0d7a70" providerId="LiveId" clId="{0F9341B1-45E7-46AF-B753-30E036DAB05F}" dt="2020-10-17T11:41:07.176" v="448" actId="14100"/>
          <ac:spMkLst>
            <pc:docMk/>
            <pc:sldMk cId="1993775939" sldId="1121"/>
            <ac:spMk id="3" creationId="{6771EFEA-D5A5-4DE4-AAAF-B4D7E21290A5}"/>
          </ac:spMkLst>
        </pc:spChg>
        <pc:spChg chg="mod">
          <ac:chgData name="Руслан Магомедов" userId="961a1602de0d7a70" providerId="LiveId" clId="{0F9341B1-45E7-46AF-B753-30E036DAB05F}" dt="2020-10-17T11:38:17.929" v="432" actId="14100"/>
          <ac:spMkLst>
            <pc:docMk/>
            <pc:sldMk cId="1993775939" sldId="1121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1:41:39.125" v="456"/>
          <ac:graphicFrameMkLst>
            <pc:docMk/>
            <pc:sldMk cId="1993775939" sldId="1121"/>
            <ac:graphicFrameMk id="4" creationId="{00000000-0000-0000-0000-000000000000}"/>
          </ac:graphicFrameMkLst>
        </pc:graphicFrameChg>
        <pc:picChg chg="mod">
          <ac:chgData name="Руслан Магомедов" userId="961a1602de0d7a70" providerId="LiveId" clId="{0F9341B1-45E7-46AF-B753-30E036DAB05F}" dt="2020-10-17T11:40:21.239" v="444" actId="14100"/>
          <ac:picMkLst>
            <pc:docMk/>
            <pc:sldMk cId="1993775939" sldId="1121"/>
            <ac:picMk id="6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39:52.899" v="438" actId="1076"/>
          <ac:picMkLst>
            <pc:docMk/>
            <pc:sldMk cId="1993775939" sldId="1121"/>
            <ac:picMk id="7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40:14.457" v="443" actId="1076"/>
          <ac:picMkLst>
            <pc:docMk/>
            <pc:sldMk cId="1993775939" sldId="1121"/>
            <ac:picMk id="9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40:12.239" v="442" actId="1076"/>
          <ac:picMkLst>
            <pc:docMk/>
            <pc:sldMk cId="1993775939" sldId="1121"/>
            <ac:picMk id="10" creationId="{00000000-0000-0000-0000-000000000000}"/>
          </ac:picMkLst>
        </pc:picChg>
        <pc:picChg chg="add mod">
          <ac:chgData name="Руслан Магомедов" userId="961a1602de0d7a70" providerId="LiveId" clId="{0F9341B1-45E7-46AF-B753-30E036DAB05F}" dt="2020-10-17T11:38:11.656" v="431" actId="1076"/>
          <ac:picMkLst>
            <pc:docMk/>
            <pc:sldMk cId="1993775939" sldId="1121"/>
            <ac:picMk id="11" creationId="{0270C4AA-E9BF-4769-924B-3BF9F6378BA7}"/>
          </ac:picMkLst>
        </pc:picChg>
      </pc:sldChg>
      <pc:sldChg chg="addSp delSp modSp mod">
        <pc:chgData name="Руслан Магомедов" userId="961a1602de0d7a70" providerId="LiveId" clId="{0F9341B1-45E7-46AF-B753-30E036DAB05F}" dt="2020-10-17T11:54:36.223" v="529" actId="1076"/>
        <pc:sldMkLst>
          <pc:docMk/>
          <pc:sldMk cId="3731529907" sldId="1122"/>
        </pc:sldMkLst>
        <pc:spChg chg="mod">
          <ac:chgData name="Руслан Магомедов" userId="961a1602de0d7a70" providerId="LiveId" clId="{0F9341B1-45E7-46AF-B753-30E036DAB05F}" dt="2020-10-17T11:49:36.166" v="492" actId="14100"/>
          <ac:spMkLst>
            <pc:docMk/>
            <pc:sldMk cId="3731529907" sldId="1122"/>
            <ac:spMk id="3" creationId="{6771EFEA-D5A5-4DE4-AAAF-B4D7E21290A5}"/>
          </ac:spMkLst>
        </pc:spChg>
        <pc:spChg chg="mod">
          <ac:chgData name="Руслан Магомедов" userId="961a1602de0d7a70" providerId="LiveId" clId="{0F9341B1-45E7-46AF-B753-30E036DAB05F}" dt="2020-10-17T11:53:10.496" v="518" actId="14100"/>
          <ac:spMkLst>
            <pc:docMk/>
            <pc:sldMk cId="3731529907" sldId="1122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1:50:38.103" v="504"/>
          <ac:graphicFrameMkLst>
            <pc:docMk/>
            <pc:sldMk cId="3731529907" sldId="1122"/>
            <ac:graphicFrameMk id="4" creationId="{00000000-0000-0000-0000-000000000000}"/>
          </ac:graphicFrameMkLst>
        </pc:graphicFrameChg>
        <pc:picChg chg="mod ord">
          <ac:chgData name="Руслан Магомедов" userId="961a1602de0d7a70" providerId="LiveId" clId="{0F9341B1-45E7-46AF-B753-30E036DAB05F}" dt="2020-10-17T11:51:40.075" v="514" actId="1440"/>
          <ac:picMkLst>
            <pc:docMk/>
            <pc:sldMk cId="3731529907" sldId="1122"/>
            <ac:picMk id="7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1:51:40.075" v="514" actId="1440"/>
          <ac:picMkLst>
            <pc:docMk/>
            <pc:sldMk cId="3731529907" sldId="1122"/>
            <ac:picMk id="8" creationId="{00000000-0000-0000-0000-000000000000}"/>
          </ac:picMkLst>
        </pc:picChg>
        <pc:picChg chg="mod ord">
          <ac:chgData name="Руслан Магомедов" userId="961a1602de0d7a70" providerId="LiveId" clId="{0F9341B1-45E7-46AF-B753-30E036DAB05F}" dt="2020-10-17T11:51:40.075" v="514" actId="1440"/>
          <ac:picMkLst>
            <pc:docMk/>
            <pc:sldMk cId="3731529907" sldId="1122"/>
            <ac:picMk id="9" creationId="{00000000-0000-0000-0000-000000000000}"/>
          </ac:picMkLst>
        </pc:picChg>
        <pc:picChg chg="add del mod">
          <ac:chgData name="Руслан Магомедов" userId="961a1602de0d7a70" providerId="LiveId" clId="{0F9341B1-45E7-46AF-B753-30E036DAB05F}" dt="2020-10-17T11:54:09.646" v="523" actId="478"/>
          <ac:picMkLst>
            <pc:docMk/>
            <pc:sldMk cId="3731529907" sldId="1122"/>
            <ac:picMk id="10" creationId="{DAC0D2E1-0F7E-4510-B9A5-EA3FABA40F5F}"/>
          </ac:picMkLst>
        </pc:picChg>
        <pc:picChg chg="add mod">
          <ac:chgData name="Руслан Магомедов" userId="961a1602de0d7a70" providerId="LiveId" clId="{0F9341B1-45E7-46AF-B753-30E036DAB05F}" dt="2020-10-17T11:54:36.223" v="529" actId="1076"/>
          <ac:picMkLst>
            <pc:docMk/>
            <pc:sldMk cId="3731529907" sldId="1122"/>
            <ac:picMk id="12" creationId="{9FC4BC13-1C94-4B92-B715-A9A14403049E}"/>
          </ac:picMkLst>
        </pc:picChg>
      </pc:sldChg>
      <pc:sldChg chg="addSp delSp modSp mod">
        <pc:chgData name="Руслан Магомедов" userId="961a1602de0d7a70" providerId="LiveId" clId="{0F9341B1-45E7-46AF-B753-30E036DAB05F}" dt="2020-10-17T11:58:40.377" v="547" actId="14100"/>
        <pc:sldMkLst>
          <pc:docMk/>
          <pc:sldMk cId="2025306932" sldId="1123"/>
        </pc:sldMkLst>
        <pc:spChg chg="mod">
          <ac:chgData name="Руслан Магомедов" userId="961a1602de0d7a70" providerId="LiveId" clId="{0F9341B1-45E7-46AF-B753-30E036DAB05F}" dt="2020-10-17T11:54:48.343" v="530" actId="14100"/>
          <ac:spMkLst>
            <pc:docMk/>
            <pc:sldMk cId="2025306932" sldId="1123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1:58:28.207" v="545" actId="14100"/>
          <ac:graphicFrameMkLst>
            <pc:docMk/>
            <pc:sldMk cId="2025306932" sldId="1123"/>
            <ac:graphicFrameMk id="6" creationId="{E140C328-6A8C-48DD-9542-A1FD3A9B5593}"/>
          </ac:graphicFrameMkLst>
        </pc:graphicFrameChg>
        <pc:picChg chg="mod">
          <ac:chgData name="Руслан Магомедов" userId="961a1602de0d7a70" providerId="LiveId" clId="{0F9341B1-45E7-46AF-B753-30E036DAB05F}" dt="2020-10-17T11:58:12.068" v="543" actId="1076"/>
          <ac:picMkLst>
            <pc:docMk/>
            <pc:sldMk cId="2025306932" sldId="1123"/>
            <ac:picMk id="3" creationId="{00000000-0000-0000-0000-000000000000}"/>
          </ac:picMkLst>
        </pc:picChg>
        <pc:picChg chg="add del mod">
          <ac:chgData name="Руслан Магомедов" userId="961a1602de0d7a70" providerId="LiveId" clId="{0F9341B1-45E7-46AF-B753-30E036DAB05F}" dt="2020-10-17T11:56:40.740" v="532" actId="478"/>
          <ac:picMkLst>
            <pc:docMk/>
            <pc:sldMk cId="2025306932" sldId="1123"/>
            <ac:picMk id="7" creationId="{915FC46C-9EC0-47F6-818F-8CE629455C64}"/>
          </ac:picMkLst>
        </pc:picChg>
        <pc:picChg chg="mod">
          <ac:chgData name="Руслан Магомедов" userId="961a1602de0d7a70" providerId="LiveId" clId="{0F9341B1-45E7-46AF-B753-30E036DAB05F}" dt="2020-10-17T11:58:40.377" v="547" actId="14100"/>
          <ac:picMkLst>
            <pc:docMk/>
            <pc:sldMk cId="2025306932" sldId="1123"/>
            <ac:picMk id="9" creationId="{00000000-0000-0000-0000-000000000000}"/>
          </ac:picMkLst>
        </pc:picChg>
        <pc:picChg chg="add del mod">
          <ac:chgData name="Руслан Магомедов" userId="961a1602de0d7a70" providerId="LiveId" clId="{0F9341B1-45E7-46AF-B753-30E036DAB05F}" dt="2020-10-17T11:57:57.477" v="541" actId="478"/>
          <ac:picMkLst>
            <pc:docMk/>
            <pc:sldMk cId="2025306932" sldId="1123"/>
            <ac:picMk id="10" creationId="{F93561DE-7A4F-4CBF-B351-F5D0CB5EDCE7}"/>
          </ac:picMkLst>
        </pc:picChg>
        <pc:picChg chg="add mod">
          <ac:chgData name="Руслан Магомедов" userId="961a1602de0d7a70" providerId="LiveId" clId="{0F9341B1-45E7-46AF-B753-30E036DAB05F}" dt="2020-10-17T11:57:54.707" v="540" actId="1076"/>
          <ac:picMkLst>
            <pc:docMk/>
            <pc:sldMk cId="2025306932" sldId="1123"/>
            <ac:picMk id="12" creationId="{07F5FEEA-98C8-406B-AB4B-FADAAA3D8839}"/>
          </ac:picMkLst>
        </pc:picChg>
      </pc:sldChg>
      <pc:sldChg chg="addSp modSp mod">
        <pc:chgData name="Руслан Магомедов" userId="961a1602de0d7a70" providerId="LiveId" clId="{0F9341B1-45E7-46AF-B753-30E036DAB05F}" dt="2020-10-17T12:23:36.482" v="569" actId="14100"/>
        <pc:sldMkLst>
          <pc:docMk/>
          <pc:sldMk cId="2874187316" sldId="1124"/>
        </pc:sldMkLst>
        <pc:spChg chg="mod">
          <ac:chgData name="Руслан Магомедов" userId="961a1602de0d7a70" providerId="LiveId" clId="{0F9341B1-45E7-46AF-B753-30E036DAB05F}" dt="2020-10-17T12:15:22.033" v="549" actId="14100"/>
          <ac:spMkLst>
            <pc:docMk/>
            <pc:sldMk cId="2874187316" sldId="1124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2:23:06.760" v="566" actId="20577"/>
          <ac:graphicFrameMkLst>
            <pc:docMk/>
            <pc:sldMk cId="2874187316" sldId="1124"/>
            <ac:graphicFrameMk id="3" creationId="{02120A6E-28E8-4DEB-80AB-CE3B0A7D532F}"/>
          </ac:graphicFrameMkLst>
        </pc:graphicFrameChg>
        <pc:picChg chg="add mod">
          <ac:chgData name="Руслан Магомедов" userId="961a1602de0d7a70" providerId="LiveId" clId="{0F9341B1-45E7-46AF-B753-30E036DAB05F}" dt="2020-10-17T12:21:25.682" v="555" actId="1076"/>
          <ac:picMkLst>
            <pc:docMk/>
            <pc:sldMk cId="2874187316" sldId="1124"/>
            <ac:picMk id="4" creationId="{294A6208-1406-4AAF-8ACA-C3C729998D50}"/>
          </ac:picMkLst>
        </pc:picChg>
        <pc:picChg chg="mod">
          <ac:chgData name="Руслан Магомедов" userId="961a1602de0d7a70" providerId="LiveId" clId="{0F9341B1-45E7-46AF-B753-30E036DAB05F}" dt="2020-10-17T12:23:33.802" v="568" actId="14100"/>
          <ac:picMkLst>
            <pc:docMk/>
            <pc:sldMk cId="2874187316" sldId="1124"/>
            <ac:picMk id="15362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2:23:36.482" v="569" actId="14100"/>
          <ac:picMkLst>
            <pc:docMk/>
            <pc:sldMk cId="2874187316" sldId="1124"/>
            <ac:picMk id="15364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2:27:28.767" v="595" actId="1440"/>
        <pc:sldMkLst>
          <pc:docMk/>
          <pc:sldMk cId="3698820475" sldId="1125"/>
        </pc:sldMkLst>
        <pc:spChg chg="mod">
          <ac:chgData name="Руслан Магомедов" userId="961a1602de0d7a70" providerId="LiveId" clId="{0F9341B1-45E7-46AF-B753-30E036DAB05F}" dt="2020-10-17T12:24:34.111" v="576" actId="14100"/>
          <ac:spMkLst>
            <pc:docMk/>
            <pc:sldMk cId="3698820475" sldId="1125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2:26:19.897" v="583" actId="931"/>
          <ac:graphicFrameMkLst>
            <pc:docMk/>
            <pc:sldMk cId="3698820475" sldId="1125"/>
            <ac:graphicFrameMk id="3" creationId="{383DCE85-8232-4604-84A0-38AC3C2240A1}"/>
          </ac:graphicFrameMkLst>
        </pc:graphicFrameChg>
        <pc:picChg chg="mod">
          <ac:chgData name="Руслан Магомедов" userId="961a1602de0d7a70" providerId="LiveId" clId="{0F9341B1-45E7-46AF-B753-30E036DAB05F}" dt="2020-10-17T12:27:28.767" v="595" actId="1440"/>
          <ac:picMkLst>
            <pc:docMk/>
            <pc:sldMk cId="3698820475" sldId="1125"/>
            <ac:picMk id="4" creationId="{00000000-0000-0000-0000-000000000000}"/>
          </ac:picMkLst>
        </pc:picChg>
        <pc:picChg chg="add mod">
          <ac:chgData name="Руслан Магомедов" userId="961a1602de0d7a70" providerId="LiveId" clId="{0F9341B1-45E7-46AF-B753-30E036DAB05F}" dt="2020-10-17T12:24:29.360" v="575" actId="1076"/>
          <ac:picMkLst>
            <pc:docMk/>
            <pc:sldMk cId="3698820475" sldId="1125"/>
            <ac:picMk id="7" creationId="{B8980B61-E1B4-48F3-BCEA-15D89466BDE4}"/>
          </ac:picMkLst>
        </pc:picChg>
        <pc:picChg chg="mod">
          <ac:chgData name="Руслан Магомедов" userId="961a1602de0d7a70" providerId="LiveId" clId="{0F9341B1-45E7-46AF-B753-30E036DAB05F}" dt="2020-10-17T12:27:28.767" v="595" actId="1440"/>
          <ac:picMkLst>
            <pc:docMk/>
            <pc:sldMk cId="3698820475" sldId="1125"/>
            <ac:picMk id="2050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2:27:13.748" v="594" actId="1440"/>
        <pc:sldMkLst>
          <pc:docMk/>
          <pc:sldMk cId="2578822010" sldId="1126"/>
        </pc:sldMkLst>
        <pc:spChg chg="mod">
          <ac:chgData name="Руслан Магомедов" userId="961a1602de0d7a70" providerId="LiveId" clId="{0F9341B1-45E7-46AF-B753-30E036DAB05F}" dt="2020-10-17T12:26:30.607" v="586" actId="14100"/>
          <ac:spMkLst>
            <pc:docMk/>
            <pc:sldMk cId="2578822010" sldId="1126"/>
            <ac:spMk id="16388" creationId="{00000000-0000-0000-0000-000000000000}"/>
          </ac:spMkLst>
        </pc:spChg>
        <pc:graphicFrameChg chg="mod">
          <ac:chgData name="Руслан Магомедов" userId="961a1602de0d7a70" providerId="LiveId" clId="{0F9341B1-45E7-46AF-B753-30E036DAB05F}" dt="2020-10-17T12:26:45.086" v="588" actId="1076"/>
          <ac:graphicFrameMkLst>
            <pc:docMk/>
            <pc:sldMk cId="2578822010" sldId="1126"/>
            <ac:graphicFrameMk id="6" creationId="{48DC3636-7CCC-427D-B68A-A2E9A3B65771}"/>
          </ac:graphicFrameMkLst>
        </pc:graphicFrameChg>
        <pc:picChg chg="add">
          <ac:chgData name="Руслан Магомедов" userId="961a1602de0d7a70" providerId="LiveId" clId="{0F9341B1-45E7-46AF-B753-30E036DAB05F}" dt="2020-10-17T12:26:25.107" v="584" actId="22"/>
          <ac:picMkLst>
            <pc:docMk/>
            <pc:sldMk cId="2578822010" sldId="1126"/>
            <ac:picMk id="3" creationId="{9D0D352A-0383-4069-A68D-C5EA4248C26D}"/>
          </ac:picMkLst>
        </pc:picChg>
        <pc:picChg chg="mod">
          <ac:chgData name="Руслан Магомедов" userId="961a1602de0d7a70" providerId="LiveId" clId="{0F9341B1-45E7-46AF-B753-30E036DAB05F}" dt="2020-10-17T12:27:13.748" v="594" actId="1440"/>
          <ac:picMkLst>
            <pc:docMk/>
            <pc:sldMk cId="2578822010" sldId="1126"/>
            <ac:picMk id="4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2:27:13.748" v="594" actId="1440"/>
          <ac:picMkLst>
            <pc:docMk/>
            <pc:sldMk cId="2578822010" sldId="1126"/>
            <ac:picMk id="7" creationId="{00000000-0000-0000-0000-000000000000}"/>
          </ac:picMkLst>
        </pc:picChg>
      </pc:sldChg>
      <pc:sldChg chg="addSp modSp mod">
        <pc:chgData name="Руслан Магомедов" userId="961a1602de0d7a70" providerId="LiveId" clId="{0F9341B1-45E7-46AF-B753-30E036DAB05F}" dt="2020-10-17T11:15:20.945" v="248" actId="22"/>
        <pc:sldMkLst>
          <pc:docMk/>
          <pc:sldMk cId="3573848092" sldId="1127"/>
        </pc:sldMkLst>
        <pc:spChg chg="mod">
          <ac:chgData name="Руслан Магомедов" userId="961a1602de0d7a70" providerId="LiveId" clId="{0F9341B1-45E7-46AF-B753-30E036DAB05F}" dt="2020-10-17T11:00:49.949" v="162" actId="207"/>
          <ac:spMkLst>
            <pc:docMk/>
            <pc:sldMk cId="3573848092" sldId="1127"/>
            <ac:spMk id="3" creationId="{B15DEAE7-7F16-4A28-ABD0-E14D31FC0210}"/>
          </ac:spMkLst>
        </pc:spChg>
        <pc:spChg chg="mod">
          <ac:chgData name="Руслан Магомедов" userId="961a1602de0d7a70" providerId="LiveId" clId="{0F9341B1-45E7-46AF-B753-30E036DAB05F}" dt="2020-10-17T11:15:19.762" v="247" actId="14100"/>
          <ac:spMkLst>
            <pc:docMk/>
            <pc:sldMk cId="3573848092" sldId="1127"/>
            <ac:spMk id="16388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1:15:20.945" v="248" actId="22"/>
          <ac:picMkLst>
            <pc:docMk/>
            <pc:sldMk cId="3573848092" sldId="1127"/>
            <ac:picMk id="2" creationId="{A9123061-91EC-4590-8BDB-8792243BB7CA}"/>
          </ac:picMkLst>
        </pc:picChg>
      </pc:sldChg>
      <pc:sldChg chg="addSp modSp mod">
        <pc:chgData name="Руслан Магомедов" userId="961a1602de0d7a70" providerId="LiveId" clId="{0F9341B1-45E7-46AF-B753-30E036DAB05F}" dt="2020-10-17T11:15:12.993" v="246" actId="22"/>
        <pc:sldMkLst>
          <pc:docMk/>
          <pc:sldMk cId="2653388191" sldId="1128"/>
        </pc:sldMkLst>
        <pc:spChg chg="mod">
          <ac:chgData name="Руслан Магомедов" userId="961a1602de0d7a70" providerId="LiveId" clId="{0F9341B1-45E7-46AF-B753-30E036DAB05F}" dt="2020-10-17T11:00:35.980" v="161" actId="207"/>
          <ac:spMkLst>
            <pc:docMk/>
            <pc:sldMk cId="2653388191" sldId="1128"/>
            <ac:spMk id="3" creationId="{B15DEAE7-7F16-4A28-ABD0-E14D31FC0210}"/>
          </ac:spMkLst>
        </pc:spChg>
        <pc:spChg chg="mod">
          <ac:chgData name="Руслан Магомедов" userId="961a1602de0d7a70" providerId="LiveId" clId="{0F9341B1-45E7-46AF-B753-30E036DAB05F}" dt="2020-10-17T11:15:11.575" v="245" actId="14100"/>
          <ac:spMkLst>
            <pc:docMk/>
            <pc:sldMk cId="2653388191" sldId="1128"/>
            <ac:spMk id="16388" creationId="{00000000-0000-0000-0000-000000000000}"/>
          </ac:spMkLst>
        </pc:spChg>
        <pc:picChg chg="add">
          <ac:chgData name="Руслан Магомедов" userId="961a1602de0d7a70" providerId="LiveId" clId="{0F9341B1-45E7-46AF-B753-30E036DAB05F}" dt="2020-10-17T11:15:12.993" v="246" actId="22"/>
          <ac:picMkLst>
            <pc:docMk/>
            <pc:sldMk cId="2653388191" sldId="1128"/>
            <ac:picMk id="2" creationId="{2E0CADBE-2B37-4F5F-B4A9-F69C53E50D85}"/>
          </ac:picMkLst>
        </pc:picChg>
      </pc:sldChg>
      <pc:sldChg chg="modSp mod">
        <pc:chgData name="Руслан Магомедов" userId="961a1602de0d7a70" providerId="LiveId" clId="{0F9341B1-45E7-46AF-B753-30E036DAB05F}" dt="2020-10-17T18:25:39.908" v="3611" actId="20577"/>
        <pc:sldMkLst>
          <pc:docMk/>
          <pc:sldMk cId="2552513642" sldId="1130"/>
        </pc:sldMkLst>
        <pc:spChg chg="mod">
          <ac:chgData name="Руслан Магомедов" userId="961a1602de0d7a70" providerId="LiveId" clId="{0F9341B1-45E7-46AF-B753-30E036DAB05F}" dt="2020-10-17T18:25:39.908" v="3611" actId="20577"/>
          <ac:spMkLst>
            <pc:docMk/>
            <pc:sldMk cId="2552513642" sldId="1130"/>
            <ac:spMk id="3" creationId="{00000000-0000-0000-0000-000000000000}"/>
          </ac:spMkLst>
        </pc:spChg>
        <pc:picChg chg="mod">
          <ac:chgData name="Руслан Магомедов" userId="961a1602de0d7a70" providerId="LiveId" clId="{0F9341B1-45E7-46AF-B753-30E036DAB05F}" dt="2020-10-17T13:50:36.220" v="818" actId="1076"/>
          <ac:picMkLst>
            <pc:docMk/>
            <pc:sldMk cId="2552513642" sldId="1130"/>
            <ac:picMk id="1026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0:37.652" v="819" actId="1076"/>
          <ac:picMkLst>
            <pc:docMk/>
            <pc:sldMk cId="2552513642" sldId="1130"/>
            <ac:picMk id="1028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3:59:31.968" v="926" actId="14100"/>
        <pc:sldMkLst>
          <pc:docMk/>
          <pc:sldMk cId="2552513642" sldId="1131"/>
        </pc:sldMkLst>
        <pc:spChg chg="mod">
          <ac:chgData name="Руслан Магомедов" userId="961a1602de0d7a70" providerId="LiveId" clId="{0F9341B1-45E7-46AF-B753-30E036DAB05F}" dt="2020-10-17T13:59:31.968" v="926" actId="14100"/>
          <ac:spMkLst>
            <pc:docMk/>
            <pc:sldMk cId="2552513642" sldId="1131"/>
            <ac:spMk id="3" creationId="{00000000-0000-0000-0000-000000000000}"/>
          </ac:spMkLst>
        </pc:spChg>
        <pc:picChg chg="mod">
          <ac:chgData name="Руслан Магомедов" userId="961a1602de0d7a70" providerId="LiveId" clId="{0F9341B1-45E7-46AF-B753-30E036DAB05F}" dt="2020-10-17T13:59:11.788" v="919" actId="1076"/>
          <ac:picMkLst>
            <pc:docMk/>
            <pc:sldMk cId="2552513642" sldId="1131"/>
            <ac:picMk id="23554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9:23.733" v="924" actId="14100"/>
          <ac:picMkLst>
            <pc:docMk/>
            <pc:sldMk cId="2552513642" sldId="1131"/>
            <ac:picMk id="23557" creationId="{00000000-0000-0000-0000-000000000000}"/>
          </ac:picMkLst>
        </pc:picChg>
        <pc:picChg chg="mod">
          <ac:chgData name="Руслан Магомедов" userId="961a1602de0d7a70" providerId="LiveId" clId="{0F9341B1-45E7-46AF-B753-30E036DAB05F}" dt="2020-10-17T13:59:21.216" v="923" actId="14100"/>
          <ac:picMkLst>
            <pc:docMk/>
            <pc:sldMk cId="2552513642" sldId="1131"/>
            <ac:picMk id="23558" creationId="{00000000-0000-0000-0000-000000000000}"/>
          </ac:picMkLst>
        </pc:picChg>
      </pc:sldChg>
      <pc:sldChg chg="modSp mod">
        <pc:chgData name="Руслан Магомедов" userId="961a1602de0d7a70" providerId="LiveId" clId="{0F9341B1-45E7-46AF-B753-30E036DAB05F}" dt="2020-10-17T18:27:17.897" v="3620" actId="20577"/>
        <pc:sldMkLst>
          <pc:docMk/>
          <pc:sldMk cId="3791188349" sldId="1132"/>
        </pc:sldMkLst>
        <pc:spChg chg="mod">
          <ac:chgData name="Руслан Магомедов" userId="961a1602de0d7a70" providerId="LiveId" clId="{0F9341B1-45E7-46AF-B753-30E036DAB05F}" dt="2020-10-17T18:27:17.897" v="3620" actId="20577"/>
          <ac:spMkLst>
            <pc:docMk/>
            <pc:sldMk cId="3791188349" sldId="1132"/>
            <ac:spMk id="6" creationId="{00000000-0000-0000-0000-000000000000}"/>
          </ac:spMkLst>
        </pc:spChg>
      </pc:sldChg>
      <pc:sldChg chg="addSp delSp modSp add mod">
        <pc:chgData name="Руслан Магомедов" userId="961a1602de0d7a70" providerId="LiveId" clId="{0F9341B1-45E7-46AF-B753-30E036DAB05F}" dt="2020-10-17T18:14:51.426" v="3537" actId="1076"/>
        <pc:sldMkLst>
          <pc:docMk/>
          <pc:sldMk cId="2830221739" sldId="1133"/>
        </pc:sldMkLst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2" creationId="{EE447DF5-6117-453E-842E-12E2DA92C394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3" creationId="{021AB4F3-6EB3-42D5-ABC6-769924D51302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4" creationId="{D77A7BCE-C6DB-445B-A879-87F9A1D63B8A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8" creationId="{007CEA63-DDE8-4E39-8447-D91F5C165755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10" creationId="{10A89A81-D59E-4AA5-B282-F2D59885829E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14" creationId="{F8812500-C3D5-489F-9CCA-DF5C96D5C153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16" creationId="{C68B4075-C7EB-4820-958B-B3A6309F1AAD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18" creationId="{381B5A42-8DD5-4CC1-8CFA-59B4BD128084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20" creationId="{338AC90D-CE2C-4D14-94B8-99C82A1870ED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22" creationId="{E883B591-B678-4A7E-ADAF-AD1188736625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24" creationId="{0B49353E-C5BB-4706-A576-4A274FC964C0}"/>
          </ac:spMkLst>
        </pc:spChg>
        <pc:spChg chg="add mod">
          <ac:chgData name="Руслан Магомедов" userId="961a1602de0d7a70" providerId="LiveId" clId="{0F9341B1-45E7-46AF-B753-30E036DAB05F}" dt="2020-10-17T18:14:51.426" v="3537" actId="1076"/>
          <ac:spMkLst>
            <pc:docMk/>
            <pc:sldMk cId="2830221739" sldId="1133"/>
            <ac:spMk id="26" creationId="{C84A0CF1-9E8E-42CC-82F5-29A237C4EF14}"/>
          </ac:spMkLst>
        </pc:spChg>
        <pc:spChg chg="add del">
          <ac:chgData name="Руслан Магомедов" userId="961a1602de0d7a70" providerId="LiveId" clId="{0F9341B1-45E7-46AF-B753-30E036DAB05F}" dt="2020-10-17T18:13:55.636" v="3522" actId="478"/>
          <ac:spMkLst>
            <pc:docMk/>
            <pc:sldMk cId="2830221739" sldId="1133"/>
            <ac:spMk id="28" creationId="{CA3A37B8-A333-44FE-BB03-57ABD1C2E17F}"/>
          </ac:spMkLst>
        </pc:spChg>
        <pc:spChg chg="add del">
          <ac:chgData name="Руслан Магомедов" userId="961a1602de0d7a70" providerId="LiveId" clId="{0F9341B1-45E7-46AF-B753-30E036DAB05F}" dt="2020-10-17T18:13:55.636" v="3522" actId="478"/>
          <ac:spMkLst>
            <pc:docMk/>
            <pc:sldMk cId="2830221739" sldId="1133"/>
            <ac:spMk id="30" creationId="{71DA4CBD-A452-4E23-8F28-4F9FBD51AAC8}"/>
          </ac:spMkLst>
        </pc:spChg>
        <pc:graphicFrameChg chg="del">
          <ac:chgData name="Руслан Магомедов" userId="961a1602de0d7a70" providerId="LiveId" clId="{0F9341B1-45E7-46AF-B753-30E036DAB05F}" dt="2020-10-17T18:11:55.317" v="3512" actId="478"/>
          <ac:graphicFrameMkLst>
            <pc:docMk/>
            <pc:sldMk cId="2830221739" sldId="1133"/>
            <ac:graphicFrameMk id="1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 в РД на 1000 населения</a:t>
            </a:r>
          </a:p>
        </c:rich>
      </c:tx>
      <c:layout>
        <c:manualLayout>
          <c:xMode val="edge"/>
          <c:yMode val="edge"/>
          <c:x val="7.2840438252049194E-2"/>
          <c:y val="0.1015365674290841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89500230348157E-3"/>
          <c:y val="5.9662014925584088E-2"/>
          <c:w val="0.97494675361242655"/>
          <c:h val="0.712764920674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5E-4F78-A72A-9F4BCAED1D3C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C1F-4C07-8E65-424A04CD928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СКФО</c:v>
                </c:pt>
                <c:pt idx="7">
                  <c:v>РФ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5.39</c:v>
                </c:pt>
                <c:pt idx="1">
                  <c:v>5.16</c:v>
                </c:pt>
                <c:pt idx="2">
                  <c:v>5.0999999999999996</c:v>
                </c:pt>
                <c:pt idx="3">
                  <c:v>4.8</c:v>
                </c:pt>
                <c:pt idx="4">
                  <c:v>4.7</c:v>
                </c:pt>
                <c:pt idx="5">
                  <c:v>6.2</c:v>
                </c:pt>
                <c:pt idx="6">
                  <c:v>8.9</c:v>
                </c:pt>
                <c:pt idx="7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2-4D4D-AEA8-B4DCF21E6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7566112"/>
        <c:axId val="387568464"/>
        <c:axId val="0"/>
      </c:bar3DChart>
      <c:catAx>
        <c:axId val="3875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7568464"/>
        <c:crosses val="autoZero"/>
        <c:auto val="1"/>
        <c:lblAlgn val="ctr"/>
        <c:lblOffset val="100"/>
        <c:noMultiLvlLbl val="0"/>
      </c:catAx>
      <c:valAx>
        <c:axId val="387568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756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Естественный</a:t>
            </a:r>
            <a:r>
              <a:rPr lang="ru-RU" sz="1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прирост населения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РД</a:t>
            </a:r>
          </a:p>
        </c:rich>
      </c:tx>
      <c:layout>
        <c:manualLayout>
          <c:xMode val="edge"/>
          <c:yMode val="edge"/>
          <c:x val="0.21301014898085174"/>
          <c:y val="4.06670938864568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61876692500475E-2"/>
          <c:y val="0.11410519422608249"/>
          <c:w val="0.97494675361242722"/>
          <c:h val="0.70386061323335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981-493D-B8E2-9ADE9901F66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7E-4354-8E07-33083D48B568}"/>
              </c:ext>
            </c:extLst>
          </c:dPt>
          <c:dLbls>
            <c:dLbl>
              <c:idx val="6"/>
              <c:layout>
                <c:manualLayout>
                  <c:x val="2.2754134115613694E-2"/>
                  <c:y val="-8.9043074411965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81-493D-B8E2-9ADE9901F66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112948495828309E-2"/>
                  <c:y val="0.30274750469053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7E-4354-8E07-33083D48B5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СКФО</c:v>
                </c:pt>
                <c:pt idx="7">
                  <c:v>РФ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12.9</c:v>
                </c:pt>
                <c:pt idx="1">
                  <c:v>12.2</c:v>
                </c:pt>
                <c:pt idx="2">
                  <c:v>11.3</c:v>
                </c:pt>
                <c:pt idx="3">
                  <c:v>10.8</c:v>
                </c:pt>
                <c:pt idx="4">
                  <c:v>10</c:v>
                </c:pt>
                <c:pt idx="5">
                  <c:v>8.6999999999999993</c:v>
                </c:pt>
                <c:pt idx="6">
                  <c:v>4.8</c:v>
                </c:pt>
                <c:pt idx="7">
                  <c:v>-4.7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2-4D4D-AEA8-B4DCF21E6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7568856"/>
        <c:axId val="387566504"/>
        <c:axId val="0"/>
      </c:bar3DChart>
      <c:catAx>
        <c:axId val="387568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7566504"/>
        <c:crosses val="autoZero"/>
        <c:auto val="1"/>
        <c:lblAlgn val="ctr"/>
        <c:lblOffset val="100"/>
        <c:noMultiLvlLbl val="0"/>
      </c:catAx>
      <c:valAx>
        <c:axId val="387566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7568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Рождаемость в РД  (на 1000 населения) </a:t>
            </a:r>
          </a:p>
        </c:rich>
      </c:tx>
      <c:layout>
        <c:manualLayout>
          <c:xMode val="edge"/>
          <c:yMode val="edge"/>
          <c:x val="0.19990536348536542"/>
          <c:y val="2.28584790040638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89500230348175E-3"/>
          <c:y val="0.10074873306428769"/>
          <c:w val="0.97494675361242744"/>
          <c:h val="0.72166922811573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B-4D11-A52B-AB64DD00229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260-4FB5-9513-15AEE8106C3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D64-47F6-8172-2B63C73AEAC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СКФО</c:v>
                </c:pt>
                <c:pt idx="7">
                  <c:v>РФ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18.3</c:v>
                </c:pt>
                <c:pt idx="1">
                  <c:v>17.399999999999999</c:v>
                </c:pt>
                <c:pt idx="2">
                  <c:v>16.399999999999999</c:v>
                </c:pt>
                <c:pt idx="3">
                  <c:v>15.6</c:v>
                </c:pt>
                <c:pt idx="4">
                  <c:v>14.7</c:v>
                </c:pt>
                <c:pt idx="5">
                  <c:v>14.9</c:v>
                </c:pt>
                <c:pt idx="6">
                  <c:v>13.7</c:v>
                </c:pt>
                <c:pt idx="7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2-4D4D-AEA8-B4DCF21E6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7567288"/>
        <c:axId val="312255056"/>
        <c:axId val="0"/>
      </c:bar3DChart>
      <c:catAx>
        <c:axId val="387567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255056"/>
        <c:crosses val="autoZero"/>
        <c:auto val="1"/>
        <c:lblAlgn val="ctr"/>
        <c:lblOffset val="100"/>
        <c:noMultiLvlLbl val="0"/>
      </c:catAx>
      <c:valAx>
        <c:axId val="31225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7567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Младенческая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смертность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80151871350671E-4"/>
          <c:y val="7.5888005567600836E-2"/>
          <c:w val="0.9997401459274996"/>
          <c:h val="0.67587806342323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A77-4E2D-B08E-C9C09698702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3B-448D-A29F-8768BD4346D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СКФО</c:v>
                </c:pt>
                <c:pt idx="7">
                  <c:v>РФ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10.1</c:v>
                </c:pt>
                <c:pt idx="2">
                  <c:v>8.6999999999999993</c:v>
                </c:pt>
                <c:pt idx="3">
                  <c:v>8.1</c:v>
                </c:pt>
                <c:pt idx="4">
                  <c:v>7.5</c:v>
                </c:pt>
                <c:pt idx="5">
                  <c:v>6.7</c:v>
                </c:pt>
                <c:pt idx="6">
                  <c:v>6.2</c:v>
                </c:pt>
                <c:pt idx="7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6D-4FD7-ADC7-6914A1A25C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1288064"/>
        <c:axId val="391291592"/>
        <c:axId val="0"/>
      </c:bar3DChart>
      <c:catAx>
        <c:axId val="3912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1291592"/>
        <c:crosses val="autoZero"/>
        <c:auto val="1"/>
        <c:lblAlgn val="ctr"/>
        <c:lblOffset val="100"/>
        <c:noMultiLvlLbl val="0"/>
      </c:catAx>
      <c:valAx>
        <c:axId val="391291592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9128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Ранняя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неонатальная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смертность </a:t>
            </a:r>
          </a:p>
        </c:rich>
      </c:tx>
      <c:layout>
        <c:manualLayout>
          <c:xMode val="edge"/>
          <c:yMode val="edge"/>
          <c:x val="0.2006710331139052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80151871350671E-4"/>
          <c:y val="0.17787146336893386"/>
          <c:w val="0.9997401459274996"/>
          <c:h val="0.618080554312787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FE-4958-B26F-D209E28D076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FE-4958-B26F-D209E28D0769}"/>
              </c:ext>
            </c:extLst>
          </c:dPt>
          <c:dLbls>
            <c:dLbl>
              <c:idx val="0"/>
              <c:layout>
                <c:manualLayout>
                  <c:x val="-2.0651675826579259E-3"/>
                  <c:y val="-2.438388451792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EFE-4958-B26F-D209E28D076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628376508344358E-3"/>
                  <c:y val="-6.583629619930120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EFE-4958-B26F-D209E28D0769}"/>
                </c:ext>
                <c:ext xmlns:c15="http://schemas.microsoft.com/office/drawing/2012/chart" uri="{CE6537A1-D6FC-4f65-9D91-7224C49458BB}">
                  <c15:layout>
                    <c:manualLayout>
                      <c:w val="5.9476826380548256E-2"/>
                      <c:h val="9.309767108942970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2.438388451792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EFE-4958-B26F-D209E28D076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413743832509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FE-4958-B26F-D209E28D076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413743832509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EFE-4958-B26F-D209E28D076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303351653158519E-3"/>
                  <c:y val="-3.90142152286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EFE-4958-B26F-D209E28D076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51675826579259E-3"/>
                  <c:y val="-6.339809974659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FE-4958-B26F-D209E28D076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РФ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6.1</c:v>
                </c:pt>
                <c:pt idx="1">
                  <c:v>4.5999999999999996</c:v>
                </c:pt>
                <c:pt idx="2">
                  <c:v>3.5</c:v>
                </c:pt>
                <c:pt idx="3">
                  <c:v>3.3</c:v>
                </c:pt>
                <c:pt idx="4">
                  <c:v>3.2</c:v>
                </c:pt>
                <c:pt idx="5">
                  <c:v>2.7</c:v>
                </c:pt>
                <c:pt idx="6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FE-4958-B26F-D209E28D07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1288456"/>
        <c:axId val="391288848"/>
        <c:axId val="0"/>
      </c:bar3DChart>
      <c:catAx>
        <c:axId val="39128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1288848"/>
        <c:crosses val="autoZero"/>
        <c:auto val="1"/>
        <c:lblAlgn val="ctr"/>
        <c:lblOffset val="100"/>
        <c:noMultiLvlLbl val="0"/>
      </c:catAx>
      <c:valAx>
        <c:axId val="391288848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9128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продолжительности жизни в Республике Дагестан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 w="25385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76156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76156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4637963531195084E-2"/>
                  <c:y val="-7.1174377224199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34-4D24-8061-EEE05B3B6C5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807749450206972E-2"/>
                  <c:y val="-6.4056939501779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34-4D24-8061-EEE05B3B6C5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656679045267133E-2"/>
                  <c:y val="-7.4733096085410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34-4D24-8061-EEE05B3B6C5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317107207242934E-2"/>
                  <c:y val="-7.4733096085410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34-4D24-8061-EEE05B3B6C5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977535369218957E-2"/>
                  <c:y val="-9.6085409252669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34-4D24-8061-EEE05B3B6C5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978598735168457E-2"/>
                  <c:y val="-7.8291814946619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234-4D24-8061-EEE05B3B6C5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79535399288447E-2"/>
                  <c:y val="-6.3041765169424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7F-426C-A0C2-4A450D95F45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999682656416714E-2"/>
                  <c:y val="-8.6682427107959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7F-426C-A0C2-4A450D95F45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863529159539771E-3"/>
                  <c:y val="-5.91016548463361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F0-4D17-B909-399DB038861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733285593706281E-2"/>
                  <c:y val="-9.1555676435554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A3-4544-9CE4-4647FCE48E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73.900000000000006</c:v>
                </c:pt>
                <c:pt idx="1">
                  <c:v>74.3</c:v>
                </c:pt>
                <c:pt idx="2">
                  <c:v>74.900000000000006</c:v>
                </c:pt>
                <c:pt idx="3">
                  <c:v>75.599999999999994</c:v>
                </c:pt>
                <c:pt idx="4">
                  <c:v>75.8</c:v>
                </c:pt>
                <c:pt idx="5">
                  <c:v>76.39</c:v>
                </c:pt>
                <c:pt idx="6">
                  <c:v>77.23</c:v>
                </c:pt>
                <c:pt idx="7">
                  <c:v>77.790000000000006</c:v>
                </c:pt>
                <c:pt idx="8">
                  <c:v>78.69</c:v>
                </c:pt>
                <c:pt idx="9">
                  <c:v>79.099999999999994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234-4D24-8061-EEE05B3B6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290416"/>
        <c:axId val="391290808"/>
      </c:lineChart>
      <c:catAx>
        <c:axId val="3912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290808"/>
        <c:crosses val="autoZero"/>
        <c:auto val="1"/>
        <c:lblAlgn val="ctr"/>
        <c:lblOffset val="100"/>
        <c:noMultiLvlLbl val="0"/>
      </c:catAx>
      <c:valAx>
        <c:axId val="391290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91290416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48936170213244E-2"/>
          <c:y val="3.3966256010583742E-2"/>
          <c:w val="0.88744680851063829"/>
          <c:h val="0.846329395105948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B7-4918-A631-70F0503C6FD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9F-46EA-B269-06B1EB90B8D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СКФО</c:v>
                </c:pt>
                <c:pt idx="5">
                  <c:v>РФ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77.23</c:v>
                </c:pt>
                <c:pt idx="1">
                  <c:v>77.790000000000006</c:v>
                </c:pt>
                <c:pt idx="2">
                  <c:v>78.69</c:v>
                </c:pt>
                <c:pt idx="3">
                  <c:v>79.099999999999994</c:v>
                </c:pt>
                <c:pt idx="4">
                  <c:v>76.64</c:v>
                </c:pt>
                <c:pt idx="5">
                  <c:v>73.34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2-4D4D-AEA8-B4DCF21E6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1291200"/>
        <c:axId val="391284928"/>
        <c:axId val="0"/>
      </c:bar3DChart>
      <c:catAx>
        <c:axId val="3912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1284928"/>
        <c:crosses val="autoZero"/>
        <c:auto val="1"/>
        <c:lblAlgn val="ctr"/>
        <c:lblOffset val="100"/>
        <c:noMultiLvlLbl val="0"/>
      </c:catAx>
      <c:valAx>
        <c:axId val="391284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129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48936170213244E-2"/>
          <c:y val="3.3966256010583742E-2"/>
          <c:w val="0.88744680851063829"/>
          <c:h val="0.846329395105948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B7-4918-A631-70F0503C6FD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9F-46EA-B269-06B1EB90B8D9}"/>
              </c:ext>
            </c:extLst>
          </c:dPt>
          <c:dLbls>
            <c:dLbl>
              <c:idx val="0"/>
              <c:layout>
                <c:manualLayout>
                  <c:x val="3.9238145574343975E-3"/>
                  <c:y val="-7.41421640171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957179474324118E-17"/>
                  <c:y val="-8.762255747477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66701902040782E-2"/>
                  <c:y val="-0.12974878702995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873973873574274E-2"/>
                      <c:h val="4.748468595459760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7085774689212774E-2"/>
                  <c:y val="-1.6850491822071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62.9</c:v>
                </c:pt>
                <c:pt idx="1">
                  <c:v>65.599999999999994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2-4D4D-AEA8-B4DCF21E6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2249960"/>
        <c:axId val="312250352"/>
        <c:axId val="0"/>
      </c:bar3DChart>
      <c:catAx>
        <c:axId val="312249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250352"/>
        <c:crosses val="autoZero"/>
        <c:auto val="1"/>
        <c:lblAlgn val="ctr"/>
        <c:lblOffset val="100"/>
        <c:noMultiLvlLbl val="0"/>
      </c:catAx>
      <c:valAx>
        <c:axId val="312250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249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B4200-AA3B-4737-A430-BABBA0A7CDF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017FC4-7ED8-4750-BA3E-6F1B4E30F1F2}" type="pres">
      <dgm:prSet presAssocID="{2F3B4200-AA3B-4737-A430-BABBA0A7C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C22A0-E9B7-4E64-A7C5-1D08A390CBEB}" type="presOf" srcId="{2F3B4200-AA3B-4737-A430-BABBA0A7CDF5}" destId="{6E017FC4-7ED8-4750-BA3E-6F1B4E30F1F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B4200-AA3B-4737-A430-BABBA0A7CDF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017FC4-7ED8-4750-BA3E-6F1B4E30F1F2}" type="pres">
      <dgm:prSet presAssocID="{2F3B4200-AA3B-4737-A430-BABBA0A7C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1F0B3-F13E-4624-8755-D071D4B400CB}" type="presOf" srcId="{2F3B4200-AA3B-4737-A430-BABBA0A7CDF5}" destId="{6E017FC4-7ED8-4750-BA3E-6F1B4E30F1F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1D62B-D284-49D1-A905-E8246931E1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3C239-640B-49C7-9662-9CBC3044F43C}">
      <dgm:prSet/>
      <dgm:spPr/>
      <dgm:t>
        <a:bodyPr/>
        <a:lstStyle/>
        <a:p>
          <a:r>
            <a:rPr lang="ru-RU" dirty="0" smtClean="0"/>
            <a:t>В результате проведенного скрининга в 2019 г. выявлено с анатомическими дефектами – 524 случаев, предупреждено рождение 273 (52,1%) детей с врожденными пороками развития, несовместимых с жизнью. Прошли инвазивное обследование – 53, подтверждено 25</a:t>
          </a:r>
          <a:endParaRPr lang="ru-RU" dirty="0"/>
        </a:p>
      </dgm:t>
    </dgm:pt>
    <dgm:pt modelId="{B56D5E68-C2F5-4E7D-8A2E-E72DF70F80A1}" type="parTrans" cxnId="{6442844B-FAE4-4B76-B706-D8036B3E16AA}">
      <dgm:prSet/>
      <dgm:spPr/>
      <dgm:t>
        <a:bodyPr/>
        <a:lstStyle/>
        <a:p>
          <a:endParaRPr lang="ru-RU"/>
        </a:p>
      </dgm:t>
    </dgm:pt>
    <dgm:pt modelId="{324D3978-644F-4174-B78C-D0E9FD85AF08}" type="sibTrans" cxnId="{6442844B-FAE4-4B76-B706-D8036B3E16AA}">
      <dgm:prSet/>
      <dgm:spPr/>
      <dgm:t>
        <a:bodyPr/>
        <a:lstStyle/>
        <a:p>
          <a:endParaRPr lang="ru-RU"/>
        </a:p>
      </dgm:t>
    </dgm:pt>
    <dgm:pt modelId="{FC981DF4-FCAB-4FAB-BD69-C0C1FD81E99D}">
      <dgm:prSet/>
      <dgm:spPr/>
      <dgm:t>
        <a:bodyPr/>
        <a:lstStyle/>
        <a:p>
          <a:r>
            <a:rPr lang="ru-RU" dirty="0" smtClean="0"/>
            <a:t>В результате проведенного скрининга за 2020 г. выявлено с анатомическими дефектами – 395 случаев, предупреждено рождение 210 (53%) детей с врожденными пороками развития, несовместимых с жизнью. Инвазивную диагностику прошли 60 пациенток, подтверждено 21 </a:t>
          </a:r>
          <a:endParaRPr lang="ru-RU" dirty="0"/>
        </a:p>
      </dgm:t>
    </dgm:pt>
    <dgm:pt modelId="{8265385B-1BF4-4D6B-80A6-C548E7B75127}" type="parTrans" cxnId="{F3CDA796-9284-4760-83FC-6E281BCA241F}">
      <dgm:prSet/>
      <dgm:spPr/>
      <dgm:t>
        <a:bodyPr/>
        <a:lstStyle/>
        <a:p>
          <a:endParaRPr lang="ru-RU"/>
        </a:p>
      </dgm:t>
    </dgm:pt>
    <dgm:pt modelId="{63076B26-3700-47D6-A15C-7644FCCB54F4}" type="sibTrans" cxnId="{F3CDA796-9284-4760-83FC-6E281BCA241F}">
      <dgm:prSet/>
      <dgm:spPr/>
      <dgm:t>
        <a:bodyPr/>
        <a:lstStyle/>
        <a:p>
          <a:endParaRPr lang="ru-RU"/>
        </a:p>
      </dgm:t>
    </dgm:pt>
    <dgm:pt modelId="{D25B6EF2-2B4A-4E86-B78D-96F8D985D887}" type="pres">
      <dgm:prSet presAssocID="{7E71D62B-D284-49D1-A905-E8246931E1C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B6783-F42E-4F9A-88E6-1E0840D80E24}" type="pres">
      <dgm:prSet presAssocID="{7A23C239-640B-49C7-9662-9CBC3044F43C}" presName="node" presStyleLbl="node1" presStyleIdx="0" presStyleCnt="2" custScaleX="117704" custScaleY="23436" custLinFactNeighborX="1057" custLinFactNeighborY="9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BF561-F0CD-4FD3-9D6D-33493BE75779}" type="pres">
      <dgm:prSet presAssocID="{324D3978-644F-4174-B78C-D0E9FD85AF0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DF2C710-FF17-4D29-8898-39D477E06B14}" type="pres">
      <dgm:prSet presAssocID="{324D3978-644F-4174-B78C-D0E9FD85AF0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4040AEF-BA5C-4243-BB24-17AD8EF70778}" type="pres">
      <dgm:prSet presAssocID="{FC981DF4-FCAB-4FAB-BD69-C0C1FD81E99D}" presName="node" presStyleLbl="node1" presStyleIdx="1" presStyleCnt="2" custScaleX="114374" custScaleY="16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D2C38-2AA9-4ABA-821D-9744EB3A9733}" type="presOf" srcId="{7E71D62B-D284-49D1-A905-E8246931E1C6}" destId="{D25B6EF2-2B4A-4E86-B78D-96F8D985D887}" srcOrd="0" destOrd="0" presId="urn:microsoft.com/office/officeart/2005/8/layout/process2"/>
    <dgm:cxn modelId="{708EA031-7F34-4D2A-9D86-112FB90EB589}" type="presOf" srcId="{324D3978-644F-4174-B78C-D0E9FD85AF08}" destId="{FDF2C710-FF17-4D29-8898-39D477E06B14}" srcOrd="1" destOrd="0" presId="urn:microsoft.com/office/officeart/2005/8/layout/process2"/>
    <dgm:cxn modelId="{612EBEC1-D2F7-48DE-B3A1-DCAF99096226}" type="presOf" srcId="{7A23C239-640B-49C7-9662-9CBC3044F43C}" destId="{1CAB6783-F42E-4F9A-88E6-1E0840D80E24}" srcOrd="0" destOrd="0" presId="urn:microsoft.com/office/officeart/2005/8/layout/process2"/>
    <dgm:cxn modelId="{F3CDA796-9284-4760-83FC-6E281BCA241F}" srcId="{7E71D62B-D284-49D1-A905-E8246931E1C6}" destId="{FC981DF4-FCAB-4FAB-BD69-C0C1FD81E99D}" srcOrd="1" destOrd="0" parTransId="{8265385B-1BF4-4D6B-80A6-C548E7B75127}" sibTransId="{63076B26-3700-47D6-A15C-7644FCCB54F4}"/>
    <dgm:cxn modelId="{68C1B893-634B-4202-9049-D7FF0F0EBEE8}" type="presOf" srcId="{FC981DF4-FCAB-4FAB-BD69-C0C1FD81E99D}" destId="{44040AEF-BA5C-4243-BB24-17AD8EF70778}" srcOrd="0" destOrd="0" presId="urn:microsoft.com/office/officeart/2005/8/layout/process2"/>
    <dgm:cxn modelId="{6442844B-FAE4-4B76-B706-D8036B3E16AA}" srcId="{7E71D62B-D284-49D1-A905-E8246931E1C6}" destId="{7A23C239-640B-49C7-9662-9CBC3044F43C}" srcOrd="0" destOrd="0" parTransId="{B56D5E68-C2F5-4E7D-8A2E-E72DF70F80A1}" sibTransId="{324D3978-644F-4174-B78C-D0E9FD85AF08}"/>
    <dgm:cxn modelId="{618F84AA-682F-4E71-97CE-B05A7B099F80}" type="presOf" srcId="{324D3978-644F-4174-B78C-D0E9FD85AF08}" destId="{FA1BF561-F0CD-4FD3-9D6D-33493BE75779}" srcOrd="0" destOrd="0" presId="urn:microsoft.com/office/officeart/2005/8/layout/process2"/>
    <dgm:cxn modelId="{A9C1C1EE-FC15-4D03-BD8C-9FD6927272FD}" type="presParOf" srcId="{D25B6EF2-2B4A-4E86-B78D-96F8D985D887}" destId="{1CAB6783-F42E-4F9A-88E6-1E0840D80E24}" srcOrd="0" destOrd="0" presId="urn:microsoft.com/office/officeart/2005/8/layout/process2"/>
    <dgm:cxn modelId="{766EE94D-C08E-4315-B2A7-E3A45739D56F}" type="presParOf" srcId="{D25B6EF2-2B4A-4E86-B78D-96F8D985D887}" destId="{FA1BF561-F0CD-4FD3-9D6D-33493BE75779}" srcOrd="1" destOrd="0" presId="urn:microsoft.com/office/officeart/2005/8/layout/process2"/>
    <dgm:cxn modelId="{DBDDDC5A-59CA-47FF-9293-B2CB06921DFD}" type="presParOf" srcId="{FA1BF561-F0CD-4FD3-9D6D-33493BE75779}" destId="{FDF2C710-FF17-4D29-8898-39D477E06B14}" srcOrd="0" destOrd="0" presId="urn:microsoft.com/office/officeart/2005/8/layout/process2"/>
    <dgm:cxn modelId="{5218ED1B-53A3-4678-BDC9-C6668E307655}" type="presParOf" srcId="{D25B6EF2-2B4A-4E86-B78D-96F8D985D887}" destId="{44040AEF-BA5C-4243-BB24-17AD8EF7077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71D62B-D284-49D1-A905-E8246931E1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81C1A-EF13-4A6D-A73E-2195004B184A}">
      <dgm:prSet/>
      <dgm:spPr/>
      <dgm:t>
        <a:bodyPr/>
        <a:lstStyle/>
        <a:p>
          <a:r>
            <a:rPr lang="ru-RU" dirty="0" smtClean="0"/>
            <a:t>За 2020 год проведена 1191 процедура ЭКО (снижение числа процедур в сравнении с 2019 годом обусловлено когортой пациентов, проведение ЭКО которым было запланировано за пределами республики, проведение ЭКО было приостановлено в федеральных центрах из-за ограничительных мероприятий  по COVID-19 (в 2019 году проведено 1303 процедуры). Подготовлено и направлено для лечения бесплодия с применением вспомогательных репродуктивных технологий (полный цикл ЭКО, ИКСИ и </a:t>
          </a:r>
          <a:r>
            <a:rPr lang="ru-RU" dirty="0" err="1" smtClean="0"/>
            <a:t>криоперенос</a:t>
          </a:r>
          <a:r>
            <a:rPr lang="ru-RU" dirty="0" smtClean="0"/>
            <a:t>) 1318 супружеских пар. </a:t>
          </a:r>
          <a:endParaRPr lang="ru-RU" dirty="0"/>
        </a:p>
      </dgm:t>
    </dgm:pt>
    <dgm:pt modelId="{2B4E19CB-A983-4496-8AC0-8D33BCB8552C}" type="parTrans" cxnId="{B473263C-0F7E-46F8-86D0-DA71A5481FFD}">
      <dgm:prSet/>
      <dgm:spPr/>
      <dgm:t>
        <a:bodyPr/>
        <a:lstStyle/>
        <a:p>
          <a:endParaRPr lang="ru-RU"/>
        </a:p>
      </dgm:t>
    </dgm:pt>
    <dgm:pt modelId="{1C770780-BA81-417D-99CF-3C12E19F05AC}" type="sibTrans" cxnId="{B473263C-0F7E-46F8-86D0-DA71A5481FFD}">
      <dgm:prSet/>
      <dgm:spPr/>
      <dgm:t>
        <a:bodyPr/>
        <a:lstStyle/>
        <a:p>
          <a:endParaRPr lang="ru-RU"/>
        </a:p>
      </dgm:t>
    </dgm:pt>
    <dgm:pt modelId="{4CC76AB5-4470-482C-AA77-732755C71BE7}">
      <dgm:prSet/>
      <dgm:spPr/>
      <dgm:t>
        <a:bodyPr/>
        <a:lstStyle/>
        <a:p>
          <a:r>
            <a:rPr lang="ru-RU" smtClean="0"/>
            <a:t>Из года в год растет число супружеских пар, которые получили процедуру ЭКО, не выезжая за пределы республики, так в 2020 г проведено - 668 процедур. Несмотря на сложную эпидемиологическую ситуацию, работая с соблюдением мер повышенной предосторожности, запланированные мероприятия в отделении ВРТ ГБУ РД РЦОЗСиР были проведены. Результативность проводимых процедур в республике достаточно высокая - 35,6% – на уровне среднефедеративного показателя (по РФ – 35%). До 2024 года запланировано постепенное увеличение числа проводимых процедур ЭКО до 1750 случаев. </a:t>
          </a:r>
          <a:endParaRPr lang="ru-RU"/>
        </a:p>
      </dgm:t>
    </dgm:pt>
    <dgm:pt modelId="{0386DE58-E0B2-4538-9D1D-B6F357B7BD90}" type="parTrans" cxnId="{CEF27DF3-0A16-47D9-994E-61EC341339FC}">
      <dgm:prSet/>
      <dgm:spPr/>
      <dgm:t>
        <a:bodyPr/>
        <a:lstStyle/>
        <a:p>
          <a:endParaRPr lang="ru-RU"/>
        </a:p>
      </dgm:t>
    </dgm:pt>
    <dgm:pt modelId="{003FA9B7-300C-49F4-A625-44DE92967E45}" type="sibTrans" cxnId="{CEF27DF3-0A16-47D9-994E-61EC341339FC}">
      <dgm:prSet/>
      <dgm:spPr/>
      <dgm:t>
        <a:bodyPr/>
        <a:lstStyle/>
        <a:p>
          <a:endParaRPr lang="ru-RU"/>
        </a:p>
      </dgm:t>
    </dgm:pt>
    <dgm:pt modelId="{D25B6EF2-2B4A-4E86-B78D-96F8D985D887}" type="pres">
      <dgm:prSet presAssocID="{7E71D62B-D284-49D1-A905-E8246931E1C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94C8C-EBC9-4D13-A80D-C1FC0869A156}" type="pres">
      <dgm:prSet presAssocID="{62381C1A-EF13-4A6D-A73E-2195004B184A}" presName="node" presStyleLbl="node1" presStyleIdx="0" presStyleCnt="2" custScaleX="227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A0476-785D-4088-B94C-815CBA115FAC}" type="pres">
      <dgm:prSet presAssocID="{1C770780-BA81-417D-99CF-3C12E19F05A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CEFD523-CB70-494E-9C1B-3903ADCD11DF}" type="pres">
      <dgm:prSet presAssocID="{1C770780-BA81-417D-99CF-3C12E19F05A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111275E-603A-42F7-9A55-EA8C06D2586C}" type="pres">
      <dgm:prSet presAssocID="{4CC76AB5-4470-482C-AA77-732755C71BE7}" presName="node" presStyleLbl="node1" presStyleIdx="1" presStyleCnt="2" custScaleX="232818" custLinFactNeighborX="1536" custLinFactNeighborY="-38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4B102-61F6-4C9A-AF8B-66022A4DD9A9}" type="presOf" srcId="{7E71D62B-D284-49D1-A905-E8246931E1C6}" destId="{D25B6EF2-2B4A-4E86-B78D-96F8D985D887}" srcOrd="0" destOrd="0" presId="urn:microsoft.com/office/officeart/2005/8/layout/process2"/>
    <dgm:cxn modelId="{558EBA86-09D3-4AF2-9A2B-02BA0C625157}" type="presOf" srcId="{1C770780-BA81-417D-99CF-3C12E19F05AC}" destId="{5CEFD523-CB70-494E-9C1B-3903ADCD11DF}" srcOrd="1" destOrd="0" presId="urn:microsoft.com/office/officeart/2005/8/layout/process2"/>
    <dgm:cxn modelId="{3E73D4F8-7533-4E3E-83DE-3F65EDDEC8AF}" type="presOf" srcId="{4CC76AB5-4470-482C-AA77-732755C71BE7}" destId="{0111275E-603A-42F7-9A55-EA8C06D2586C}" srcOrd="0" destOrd="0" presId="urn:microsoft.com/office/officeart/2005/8/layout/process2"/>
    <dgm:cxn modelId="{15C9DBA0-4205-4FC8-A260-1499EA3CC4A0}" type="presOf" srcId="{1C770780-BA81-417D-99CF-3C12E19F05AC}" destId="{34DA0476-785D-4088-B94C-815CBA115FAC}" srcOrd="0" destOrd="0" presId="urn:microsoft.com/office/officeart/2005/8/layout/process2"/>
    <dgm:cxn modelId="{D0882125-F981-48B4-A5A8-FD4F712765F1}" type="presOf" srcId="{62381C1A-EF13-4A6D-A73E-2195004B184A}" destId="{D5494C8C-EBC9-4D13-A80D-C1FC0869A156}" srcOrd="0" destOrd="0" presId="urn:microsoft.com/office/officeart/2005/8/layout/process2"/>
    <dgm:cxn modelId="{CEF27DF3-0A16-47D9-994E-61EC341339FC}" srcId="{7E71D62B-D284-49D1-A905-E8246931E1C6}" destId="{4CC76AB5-4470-482C-AA77-732755C71BE7}" srcOrd="1" destOrd="0" parTransId="{0386DE58-E0B2-4538-9D1D-B6F357B7BD90}" sibTransId="{003FA9B7-300C-49F4-A625-44DE92967E45}"/>
    <dgm:cxn modelId="{B473263C-0F7E-46F8-86D0-DA71A5481FFD}" srcId="{7E71D62B-D284-49D1-A905-E8246931E1C6}" destId="{62381C1A-EF13-4A6D-A73E-2195004B184A}" srcOrd="0" destOrd="0" parTransId="{2B4E19CB-A983-4496-8AC0-8D33BCB8552C}" sibTransId="{1C770780-BA81-417D-99CF-3C12E19F05AC}"/>
    <dgm:cxn modelId="{66A7F37B-5553-4920-BC85-B8E03B220749}" type="presParOf" srcId="{D25B6EF2-2B4A-4E86-B78D-96F8D985D887}" destId="{D5494C8C-EBC9-4D13-A80D-C1FC0869A156}" srcOrd="0" destOrd="0" presId="urn:microsoft.com/office/officeart/2005/8/layout/process2"/>
    <dgm:cxn modelId="{83063C48-EBFA-4713-9A3D-EE81097D36F3}" type="presParOf" srcId="{D25B6EF2-2B4A-4E86-B78D-96F8D985D887}" destId="{34DA0476-785D-4088-B94C-815CBA115FAC}" srcOrd="1" destOrd="0" presId="urn:microsoft.com/office/officeart/2005/8/layout/process2"/>
    <dgm:cxn modelId="{39119DB6-8716-4795-9C0C-297D885246BC}" type="presParOf" srcId="{34DA0476-785D-4088-B94C-815CBA115FAC}" destId="{5CEFD523-CB70-494E-9C1B-3903ADCD11DF}" srcOrd="0" destOrd="0" presId="urn:microsoft.com/office/officeart/2005/8/layout/process2"/>
    <dgm:cxn modelId="{C1751E50-9F9B-4BD6-92EF-6E13F8F892AA}" type="presParOf" srcId="{D25B6EF2-2B4A-4E86-B78D-96F8D985D887}" destId="{0111275E-603A-42F7-9A55-EA8C06D2586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1D62B-D284-49D1-A905-E8246931E1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0"/>
      <dgm:spPr/>
    </dgm:pt>
    <dgm:pt modelId="{D25B6EF2-2B4A-4E86-B78D-96F8D985D887}" type="pres">
      <dgm:prSet presAssocID="{7E71D62B-D284-49D1-A905-E8246931E1C6}" presName="linearFlow" presStyleCnt="0">
        <dgm:presLayoutVars>
          <dgm:resizeHandles val="exact"/>
        </dgm:presLayoutVars>
      </dgm:prSet>
      <dgm:spPr/>
    </dgm:pt>
  </dgm:ptLst>
  <dgm:cxnLst>
    <dgm:cxn modelId="{48AFECAC-F718-46FB-B0DA-DA54DB5438E3}" type="presOf" srcId="{7E71D62B-D284-49D1-A905-E8246931E1C6}" destId="{D25B6EF2-2B4A-4E86-B78D-96F8D985D88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вапвап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71" y="9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035BA4-B693-4AC3-B1DC-C09664F5DD2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371661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71" y="9371661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696D43-6EDC-4D47-BD68-78FEE7E79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9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вапвап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71" y="9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96EF85-4920-4DFB-9E42-67996590C8D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6663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2" rIns="90846" bIns="454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47" y="4748062"/>
            <a:ext cx="5388294" cy="3884772"/>
          </a:xfrm>
          <a:prstGeom prst="rect">
            <a:avLst/>
          </a:prstGeom>
        </p:spPr>
        <p:txBody>
          <a:bodyPr vert="horz" lIns="90846" tIns="45422" rIns="90846" bIns="4542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371661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71" y="9371661"/>
            <a:ext cx="2919516" cy="494656"/>
          </a:xfrm>
          <a:prstGeom prst="rect">
            <a:avLst/>
          </a:prstGeom>
        </p:spPr>
        <p:txBody>
          <a:bodyPr vert="horz" lIns="90846" tIns="45422" rIns="90846" bIns="454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69B16-78D8-4899-8AF3-F624E6F4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4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0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2620-8858-4EE6-8E16-10A121776C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9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2620-8858-4EE6-8E16-10A121776C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2620-8858-4EE6-8E16-10A121776C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4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2DC-F1C8-4D0C-8196-49EFCD17B629}" type="datetime1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64FD-065E-4F9F-B7F3-60488D6E59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1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CD635-1912-4BD9-B394-23A8182E1EC7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0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CF40-B80F-410D-8DFF-2C51B68C02C3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30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/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1EA4-8892-4666-A6E3-EB64041E4B5D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40F8-9FAF-4B25-B2D0-A6CDF38D7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16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76E46-BDC1-4FDA-8D93-E735E40088E3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4595-7652-463F-9575-9FCF6BA0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5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E2FC-D2B0-49F4-9C1A-C9ACC4ED279B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506C-AEC8-4F35-9866-10CB48928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4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6BE4-9309-4C2A-96F6-7D811E7EA82E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58E422-D454-406E-AEE3-CDA9EF83F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4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1BA392E7-A8DB-46A2-9A63-6CC843EE8CEF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43199" y="6492874"/>
            <a:ext cx="796412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85987" y="6486627"/>
            <a:ext cx="1396181" cy="365125"/>
          </a:xfrm>
        </p:spPr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3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B07C6-76AB-411F-800C-65279774A5A5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7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74E3B-7366-4ED9-8316-E08B10C285AC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36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8632C-63AD-4A66-B44D-C989CD8C33F4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3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6B6AB-287D-4E81-B6C9-8A218B52A718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93A9-6855-4841-A57D-609F2388B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8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F8274-3919-4BA4-840E-44BA2149DB10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904B3-D5D7-4D4C-B967-3FF2DFE14D45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7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C8626-9FE8-43F8-80CA-F106BF72EC9C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84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502" y="0"/>
            <a:ext cx="9950246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16" y="921056"/>
            <a:ext cx="12032226" cy="543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098C37-0906-41C9-B27D-2881FDE17E0C}" type="datetime1">
              <a:rPr lang="ru-RU" smtClean="0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12026" y="6492875"/>
            <a:ext cx="7865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5818" y="6492875"/>
            <a:ext cx="139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7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16B2C5-927B-4F5F-A29E-776B2A0A5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806" y="1077872"/>
            <a:ext cx="7556659" cy="2567038"/>
          </a:xfrm>
        </p:spPr>
        <p:txBody>
          <a:bodyPr>
            <a:noAutofit/>
          </a:bodyPr>
          <a:lstStyle/>
          <a:p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0"/>
                <a:latin typeface="Times New Roman" pitchFamily="18" charset="0"/>
                <a:cs typeface="Times New Roman" pitchFamily="18" charset="0"/>
              </a:rPr>
              <a:t>О реализации мер по развитию службы охраны материнства и детства в Республике Дагестан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4C983D-8702-408C-BE1F-69EAA0D80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06" y="5534526"/>
            <a:ext cx="9144000" cy="101065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Докладчик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Шахсинова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Раиса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Наримановна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заместитель министра здравоохранения РД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AFC1C32D-1B72-4E5C-B706-0C1C56CDD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633570"/>
              </p:ext>
            </p:extLst>
          </p:nvPr>
        </p:nvGraphicFramePr>
        <p:xfrm>
          <a:off x="80963" y="920750"/>
          <a:ext cx="12031662" cy="422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C0A0185-EA11-4E31-86A7-EF5646DB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0064" y="211755"/>
            <a:ext cx="74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ВМП (ЭКО)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594" y="5355515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Снижение процента обусловлено когортой пациентов, проведение ЭКО, которым было запланировано за пределами республики, так как многие супружеские пары не смогли выехать ввиду неблагополучной эпидемиологической обстановки по новой </a:t>
            </a:r>
            <a:r>
              <a:rPr lang="ru-RU" dirty="0" err="1"/>
              <a:t>коронавирусной</a:t>
            </a:r>
            <a:r>
              <a:rPr lang="ru-RU" dirty="0"/>
              <a:t> </a:t>
            </a:r>
            <a:r>
              <a:rPr lang="ru-RU" dirty="0" smtClean="0"/>
              <a:t>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AFC1C32D-1B72-4E5C-B706-0C1C56CDD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61482"/>
              </p:ext>
            </p:extLst>
          </p:nvPr>
        </p:nvGraphicFramePr>
        <p:xfrm>
          <a:off x="80963" y="920750"/>
          <a:ext cx="12031662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C0A0185-EA11-4E31-86A7-EF5646DB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625EA04-92D5-4890-8A62-D7538353AA8F}"/>
              </a:ext>
            </a:extLst>
          </p:cNvPr>
          <p:cNvSpPr/>
          <p:nvPr/>
        </p:nvSpPr>
        <p:spPr>
          <a:xfrm>
            <a:off x="1905139" y="2228671"/>
            <a:ext cx="8587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0064" y="211755"/>
            <a:ext cx="727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Дагестан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803" y="159052"/>
            <a:ext cx="824870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Демографическая ситуация Республики Дагестан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98" y="4384672"/>
            <a:ext cx="3074305" cy="202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35603" y="1135231"/>
            <a:ext cx="613253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Республика Дагестан является одним из субъектов Российской Федерации, где сохраняется высокая рождаемость – </a:t>
            </a:r>
            <a:r>
              <a:rPr lang="ru-RU" sz="1600" dirty="0" smtClean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14,9, </a:t>
            </a:r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что на 48,5% выше средней по Российской Федерации, на 11,1% выше СКФО, смертность населения – </a:t>
            </a:r>
            <a:r>
              <a:rPr lang="ru-RU" sz="1600" dirty="0" smtClean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6,2, </a:t>
            </a:r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что в 2,3 раза ниже средней по Российской Федерации, на 25,9% ниже СКФО. Естественный прирост населения (8,7), хотя и снижается, но остается в десятки раз выше средне российского (-</a:t>
            </a:r>
            <a:r>
              <a:rPr lang="ru-RU" sz="1600" dirty="0" smtClean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4,7). </a:t>
            </a:r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 2020 году удалось сохранить положительные показатели, хотя </a:t>
            </a:r>
            <a:r>
              <a:rPr lang="ru-RU" sz="1600" dirty="0" err="1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эпидситуация</a:t>
            </a:r>
            <a:r>
              <a:rPr lang="ru-RU" sz="1600" dirty="0">
                <a:solidFill>
                  <a:srgbClr val="1A1A1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в республике была очень сложной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55165776"/>
              </p:ext>
            </p:extLst>
          </p:nvPr>
        </p:nvGraphicFramePr>
        <p:xfrm>
          <a:off x="427512" y="3193147"/>
          <a:ext cx="4152405" cy="333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34316168"/>
              </p:ext>
            </p:extLst>
          </p:nvPr>
        </p:nvGraphicFramePr>
        <p:xfrm>
          <a:off x="4534679" y="3436846"/>
          <a:ext cx="5023263" cy="285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52376104"/>
              </p:ext>
            </p:extLst>
          </p:nvPr>
        </p:nvGraphicFramePr>
        <p:xfrm>
          <a:off x="6646607" y="931718"/>
          <a:ext cx="5545396" cy="269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Рисунок 3" descr="Семья с двумя детьми">
            <a:extLst>
              <a:ext uri="{FF2B5EF4-FFF2-40B4-BE49-F238E27FC236}">
                <a16:creationId xmlns="" xmlns:a16="http://schemas.microsoft.com/office/drawing/2014/main" id="{E2FCFB0B-5A0E-46CA-965C-7322233CD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5818" y="65884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" y="79092"/>
            <a:ext cx="1207945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охраны здоровья матери и ребенка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E610-41E7-4E5B-949E-1A186D3B2A4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338" y="2394324"/>
            <a:ext cx="6191661" cy="2070468"/>
          </a:xfrm>
          <a:prstGeom prst="roundRect">
            <a:avLst>
              <a:gd name="adj" fmla="val 603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2020 г зарегистрирован исторический минимум показателя  младенческой смертности  - 6,7 на 1000 родившихся живыми. За 6 лет показатель снизился почти в 2 раза, однако остаётся выше среднероссийского  в  1,4  раза (по РФ – 4,5%о).  Показатель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ранней неонатальной смертности также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тенденцию к снижению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67111" y="847165"/>
          <a:ext cx="5681987" cy="278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Беременная женщина">
            <a:extLst>
              <a:ext uri="{FF2B5EF4-FFF2-40B4-BE49-F238E27FC236}">
                <a16:creationId xmlns="" xmlns:a16="http://schemas.microsoft.com/office/drawing/2014/main" id="{3DBCE699-651F-4CB0-88DD-25970782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07087" y="98450"/>
            <a:ext cx="648000" cy="648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53023849"/>
              </p:ext>
            </p:extLst>
          </p:nvPr>
        </p:nvGraphicFramePr>
        <p:xfrm>
          <a:off x="67111" y="3401277"/>
          <a:ext cx="6149622" cy="309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71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C:\Users\ZOYAKASIMOVNA\Desktop\d7a433cc-1aee-4f2b-93ae-4068a24e1adc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00" y="997526"/>
            <a:ext cx="5377982" cy="256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802" y="159047"/>
            <a:ext cx="908760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 в Республике Дагестан</a:t>
            </a:r>
          </a:p>
        </p:txBody>
      </p:sp>
      <p:graphicFrame>
        <p:nvGraphicFramePr>
          <p:cNvPr id="9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430994"/>
              </p:ext>
            </p:extLst>
          </p:nvPr>
        </p:nvGraphicFramePr>
        <p:xfrm>
          <a:off x="268289" y="3389745"/>
          <a:ext cx="6095565" cy="305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63854" y="1076604"/>
            <a:ext cx="5582723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Республика Дагестан входит в число субъектов Российской Федерации, где высокая продолжительность жизни. </a:t>
            </a:r>
            <a:endParaRPr lang="en-US" sz="16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Ожидаемая продолжительность жизни жителей республики выросла с 73,9 в 2010 году до 79,1 в 2019 году. </a:t>
            </a:r>
            <a:endParaRPr lang="en-US" sz="16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Республика по продолжительности жизни занимает второе место среди субъектов Российской Федерации, после Республики Ингушетия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608166"/>
              </p:ext>
            </p:extLst>
          </p:nvPr>
        </p:nvGraphicFramePr>
        <p:xfrm>
          <a:off x="6333711" y="2673004"/>
          <a:ext cx="5612866" cy="376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Рисунок 3" descr="Расширение бизнеса">
            <a:extLst>
              <a:ext uri="{FF2B5EF4-FFF2-40B4-BE49-F238E27FC236}">
                <a16:creationId xmlns="" xmlns:a16="http://schemas.microsoft.com/office/drawing/2014/main" id="{0AADD9C5-F4D2-42B2-AC16-7F774A05B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5908" y="925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D50BA286-E55C-447C-A3DF-B73C2B366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410262"/>
              </p:ext>
            </p:extLst>
          </p:nvPr>
        </p:nvGraphicFramePr>
        <p:xfrm>
          <a:off x="524935" y="1632217"/>
          <a:ext cx="10566398" cy="395014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340059">
                  <a:extLst>
                    <a:ext uri="{9D8B030D-6E8A-4147-A177-3AD203B41FA5}">
                      <a16:colId xmlns="" xmlns:a16="http://schemas.microsoft.com/office/drawing/2014/main" val="1387163253"/>
                    </a:ext>
                  </a:extLst>
                </a:gridCol>
                <a:gridCol w="1849602">
                  <a:extLst>
                    <a:ext uri="{9D8B030D-6E8A-4147-A177-3AD203B41FA5}">
                      <a16:colId xmlns="" xmlns:a16="http://schemas.microsoft.com/office/drawing/2014/main" val="1959002465"/>
                    </a:ext>
                  </a:extLst>
                </a:gridCol>
                <a:gridCol w="2376737">
                  <a:extLst>
                    <a:ext uri="{9D8B030D-6E8A-4147-A177-3AD203B41FA5}">
                      <a16:colId xmlns="" xmlns:a16="http://schemas.microsoft.com/office/drawing/2014/main" val="120280792"/>
                    </a:ext>
                  </a:extLst>
                </a:gridCol>
              </a:tblGrid>
              <a:tr h="1449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Количество проученных специалистов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57" marR="183493" marT="122328" marB="12232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2020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 год)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3843231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Акушеры-гинекологи</a:t>
                      </a:r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57" marR="183493" marT="122328" marB="122328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9140348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Анестезиологи-реаниматологи</a:t>
                      </a:r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57" marR="183493" marT="122328" marB="122328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4948868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Неонатологи, педиатры</a:t>
                      </a:r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57" marR="183493" marT="122328" marB="122328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051538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Всего специалистов:</a:t>
                      </a:r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657" marR="183493" marT="122328" marB="122328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766517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803445-033C-4895-BE7B-B44B2971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6250" y="38100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884FBE-D014-4538-840F-F400DE14E97C}" type="slidenum">
              <a:rPr lang="ru-RU" altLang="ru-RU" smtClean="0"/>
              <a:pPr>
                <a:spcAft>
                  <a:spcPts val="600"/>
                </a:spcAft>
              </a:pPr>
              <a:t>5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0EA9C-B466-46DF-94CB-5C76D919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235" y="119593"/>
            <a:ext cx="7586042" cy="62653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Century Gothic" pitchFamily="34" charset="0"/>
              </a:rPr>
              <a:t>Показатели работы симуляционного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15552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013" y="90325"/>
            <a:ext cx="9352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смертность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21584871"/>
              </p:ext>
            </p:extLst>
          </p:nvPr>
        </p:nvGraphicFramePr>
        <p:xfrm>
          <a:off x="-113465" y="2314325"/>
          <a:ext cx="584752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33" y="1132219"/>
            <a:ext cx="11785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  </a:t>
            </a:r>
            <a:r>
              <a:rPr lang="ru-RU" b="1" dirty="0">
                <a:solidFill>
                  <a:srgbClr val="FF0000"/>
                </a:solidFill>
              </a:rPr>
              <a:t> За 2019 год зарегистрировано 4 случая материнской смертности. Показатель составил – 8,4 на 100 тыс. живорожденных.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	За 2020 год  зарегистрировано 8 случаев  материнской смертности.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Показатель составил – 17,2 на 100 тыс. живорожденных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2019 г. все случаи материнской смертности зарегистрированы после 22 недель беременности. Первоочередной причиной в 2019 г. явились </a:t>
            </a:r>
            <a:r>
              <a:rPr lang="ru-RU" dirty="0" err="1"/>
              <a:t>экстрагенитальная</a:t>
            </a:r>
            <a:r>
              <a:rPr lang="ru-RU" dirty="0"/>
              <a:t> патология – 50 % случаев (в 2018 г. 3 случая из 10 – 30%) и вторую позицию разделили между собой акушерские причины – в 25 % - </a:t>
            </a:r>
            <a:r>
              <a:rPr lang="ru-RU" dirty="0" err="1"/>
              <a:t>преэклампсия</a:t>
            </a:r>
            <a:r>
              <a:rPr lang="ru-RU" dirty="0"/>
              <a:t> и 25 % - эмболия околоплодными водами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 2020 году эпидемия </a:t>
            </a:r>
            <a:r>
              <a:rPr lang="ru-RU" dirty="0" err="1"/>
              <a:t>коронавирусной</a:t>
            </a:r>
            <a:r>
              <a:rPr lang="ru-RU" dirty="0"/>
              <a:t> инфекции существенно повлияла на показатель материнской смертности, причинами роста которой в 80 % случаев явились </a:t>
            </a:r>
            <a:r>
              <a:rPr lang="ru-RU" dirty="0" err="1"/>
              <a:t>экстрагенитальные</a:t>
            </a:r>
            <a:r>
              <a:rPr lang="ru-RU" dirty="0"/>
              <a:t> заболевания (COVID -19) и в 20% - тромбоэмболия легочной артерии, </a:t>
            </a:r>
            <a:r>
              <a:rPr lang="ru-RU" dirty="0" err="1"/>
              <a:t>преэклампсия</a:t>
            </a:r>
            <a:r>
              <a:rPr lang="ru-RU" dirty="0"/>
              <a:t> и его осложнения.  За 2020 г. зарегистрировано 8 случаев материнской смертности, 5 из которой от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и 3 – от акушерских причин. Среди умерших от COVID – 19 непосредственной причиной смерти в 2 - х случаях явилась ВТЭО после </a:t>
            </a:r>
            <a:r>
              <a:rPr lang="ru-RU" dirty="0" err="1"/>
              <a:t>родоразрешения</a:t>
            </a:r>
            <a:r>
              <a:rPr lang="ru-RU" dirty="0"/>
              <a:t> – тромбоэмболия легочной артерии, в 2 случаях острый респираторный </a:t>
            </a:r>
            <a:r>
              <a:rPr lang="ru-RU" dirty="0" err="1"/>
              <a:t>дистресс</a:t>
            </a:r>
            <a:r>
              <a:rPr lang="ru-RU" dirty="0"/>
              <a:t> синдром и 1 случае – септический шок.</a:t>
            </a:r>
          </a:p>
          <a:p>
            <a:r>
              <a:rPr lang="ru-RU" dirty="0"/>
              <a:t> В 1 случаев причиной смерти  родильницы явился острый жировой </a:t>
            </a:r>
            <a:r>
              <a:rPr lang="ru-RU" dirty="0" err="1"/>
              <a:t>гепатоз</a:t>
            </a:r>
            <a:r>
              <a:rPr lang="ru-RU" dirty="0"/>
              <a:t>, в 1 случае – сепсис и в 1 случае -  ТЭЛА.</a:t>
            </a:r>
          </a:p>
        </p:txBody>
      </p:sp>
    </p:spTree>
    <p:extLst>
      <p:ext uri="{BB962C8B-B14F-4D97-AF65-F5344CB8AC3E}">
        <p14:creationId xmlns:p14="http://schemas.microsoft.com/office/powerpoint/2010/main" val="31153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013" y="90325"/>
            <a:ext cx="9352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беременных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1132219"/>
            <a:ext cx="1178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133" y="938788"/>
            <a:ext cx="1178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В </a:t>
            </a:r>
            <a:r>
              <a:rPr lang="ru-RU" dirty="0"/>
              <a:t>республике реализуется План мероприятий по реализации Регионального проекта Республики Дагестан «Создание единого цифрового контура в здравоохранении на основе единой государственной информационной системы в сфере здравоохранения (ЕГИСЗ)», в рамках которого с 2019 года внедрена автоматизированная система для мониторинга беременных группы высокого риска.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Курация</a:t>
            </a:r>
            <a:r>
              <a:rPr lang="ru-RU" dirty="0" smtClean="0"/>
              <a:t> </a:t>
            </a:r>
            <a:r>
              <a:rPr lang="ru-RU" dirty="0"/>
              <a:t>ведения мониторинга беременных в электронном виде ведется специалистами Акушерского дистанционного консультативного центра на базе  ГБУ РД «Республиканский перинатальный центр». Ежедневно и еженедельно формируется отчет о беременных, взятых на контроль АКДЦ и направляется в Минздрав РД. </a:t>
            </a:r>
            <a:endParaRPr lang="ru-RU" dirty="0" smtClean="0"/>
          </a:p>
          <a:p>
            <a:r>
              <a:rPr lang="ru-RU" dirty="0" smtClean="0"/>
              <a:t>      Все </a:t>
            </a:r>
            <a:r>
              <a:rPr lang="ru-RU" dirty="0"/>
              <a:t>родовспомогательные учреждения работают в централизованной системе (подсистеме) «Организации оказания медицинской помощи по профилям «Акушерство и гинекология» и «Неонатология» (мониторинг беременных)». </a:t>
            </a:r>
          </a:p>
          <a:p>
            <a:r>
              <a:rPr lang="ru-RU" dirty="0" smtClean="0"/>
              <a:t>      В </a:t>
            </a:r>
            <a:r>
              <a:rPr lang="ru-RU" dirty="0"/>
              <a:t>2019 г. в модуле «Материнство» заведено 11471 карт беременных. В 2020 г. – 20203 и за 2 месяца 2021 года внесена информация о 3595 беременных.</a:t>
            </a:r>
          </a:p>
          <a:p>
            <a:r>
              <a:rPr lang="ru-RU" dirty="0" smtClean="0"/>
              <a:t>      За </a:t>
            </a:r>
            <a:r>
              <a:rPr lang="ru-RU" dirty="0"/>
              <a:t>весь период работы в модуле «Материнство» на контроле находилось 3278 беременных из группы высокого риска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     В </a:t>
            </a:r>
            <a:r>
              <a:rPr lang="ru-RU" dirty="0"/>
              <a:t>период с 2018 по 2020 год специалистами АКДЦ проконсультировано 10840 женщин, транспортировано выездной анестезиолого-реанимационной акушерской бригадой в 2018 г. – 76 женщин (из них 8 санитарной авиацией), в 2019 г. 46 (16 вылетов </a:t>
            </a:r>
            <a:r>
              <a:rPr lang="ru-RU" dirty="0" err="1"/>
              <a:t>санавиации</a:t>
            </a:r>
            <a:r>
              <a:rPr lang="ru-RU" dirty="0"/>
              <a:t>) и за 2020 г. осуществлено 76 транспортировок (из них санитарной авиацией – 24).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013" y="90325"/>
            <a:ext cx="9352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Перинатальная смертность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21584871"/>
              </p:ext>
            </p:extLst>
          </p:nvPr>
        </p:nvGraphicFramePr>
        <p:xfrm>
          <a:off x="-113465" y="2314325"/>
          <a:ext cx="584752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133" y="1132219"/>
            <a:ext cx="1178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51291"/>
              </p:ext>
            </p:extLst>
          </p:nvPr>
        </p:nvGraphicFramePr>
        <p:xfrm>
          <a:off x="630161" y="887299"/>
          <a:ext cx="10965544" cy="317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478"/>
                <a:gridCol w="2184400"/>
                <a:gridCol w="1727200"/>
                <a:gridCol w="2715466"/>
              </a:tblGrid>
              <a:tr h="113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2019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Динамика  (2020/2019)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Перинатальная </a:t>
                      </a:r>
                      <a:r>
                        <a:rPr lang="ru-RU" sz="2400" dirty="0" smtClean="0">
                          <a:effectLst/>
                        </a:rPr>
                        <a:t>смертность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aseline="0" dirty="0" smtClean="0">
                          <a:effectLst/>
                        </a:rPr>
                        <a:t>(РФ – 7,1)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7,2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6,7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107,4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43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Мертворождаемость (РФ – 5,4)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4,5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3,5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128,5</a:t>
                      </a:r>
                      <a:endParaRPr lang="ru-RU" sz="2400" dirty="0"/>
                    </a:p>
                  </a:txBody>
                  <a:tcPr marL="68580" marR="68580" marT="0" marB="0"/>
                </a:tc>
              </a:tr>
              <a:tr h="47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Ранняя неонатальная смертность </a:t>
                      </a:r>
                      <a:r>
                        <a:rPr lang="ru-RU" sz="2400" dirty="0" smtClean="0">
                          <a:effectLst/>
                        </a:rPr>
                        <a:t> (РФ – 1,7)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2,7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84,3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0133" y="4173984"/>
            <a:ext cx="119513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 последние несколько лет удалось добиться планомерного снижения показателя перинатальной смертности в республике. В период с 2016 г. по 2019 г. отмечается снижение показателя на 23 %. В 2016 г. показатель составлял 8,7‰, а в 2019 г. – 6,7‰. Претерпела изменения и структура перинатальной смертности.  Перинатальная смертность по республике  составила за 2020 г. - 7,2‰ (6,7‰ – 2019г., 7,6‰ – 2018 г.), </a:t>
            </a:r>
          </a:p>
          <a:p>
            <a:r>
              <a:rPr lang="ru-RU" sz="1600" dirty="0"/>
              <a:t>По-прежнему высоким остается показатель мертворождаемости в республике. В 2020 г. мертворождаемость значительно выросла по отношению к прошлым годам по причине высокой заболеваемости беременных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инфекцией в период пандемии, одним из последствий которой явилась антенатальная гибель плода. Показатель за 2020 г. составил 4,5‰ (в 2019 г. – 3,5‰). Тем не менее, среднереспубликанский показатель не превышает показатель мертворождений  в среднем  по России.  Показатель ранней неонатальной смертности снизился с 2018 г. с 3,3 ‰ до 2,7 ‰ в 2020 г.</a:t>
            </a:r>
          </a:p>
        </p:txBody>
      </p:sp>
    </p:spTree>
    <p:extLst>
      <p:ext uri="{BB962C8B-B14F-4D97-AF65-F5344CB8AC3E}">
        <p14:creationId xmlns:p14="http://schemas.microsoft.com/office/powerpoint/2010/main" val="19817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AFC1C32D-1B72-4E5C-B706-0C1C56CDD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331941"/>
              </p:ext>
            </p:extLst>
          </p:nvPr>
        </p:nvGraphicFramePr>
        <p:xfrm>
          <a:off x="80963" y="920750"/>
          <a:ext cx="12031662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C0A0185-EA11-4E31-86A7-EF5646DB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68864" y="0"/>
            <a:ext cx="581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Пренатальная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диагностика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1678708"/>
              </p:ext>
            </p:extLst>
          </p:nvPr>
        </p:nvGraphicFramePr>
        <p:xfrm>
          <a:off x="483927" y="790473"/>
          <a:ext cx="9709939" cy="286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888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инздрав РД 20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инздрав РД 2017" id="{ECD9E867-4CAA-45AC-841F-8B6AAE16682D}" vid="{A197772C-15BA-43A7-A806-8D5ADC39A3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32601</TotalTime>
  <Words>1008</Words>
  <Application>Microsoft Office PowerPoint</Application>
  <PresentationFormat>Широкоэкранный</PresentationFormat>
  <Paragraphs>91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</vt:lpstr>
      <vt:lpstr>Times New Roman</vt:lpstr>
      <vt:lpstr>Шаблон Минздрав РД 2017</vt:lpstr>
      <vt:lpstr>       О реализации мер по развитию службы охраны материнства и детства в Республике Дагестан</vt:lpstr>
      <vt:lpstr>Презентация PowerPoint</vt:lpstr>
      <vt:lpstr>Презентация PowerPoint</vt:lpstr>
      <vt:lpstr>Презентация PowerPoint</vt:lpstr>
      <vt:lpstr>Показатели работы симуляционного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Магомедов</dc:creator>
  <cp:lastModifiedBy>SHAHSINOVA</cp:lastModifiedBy>
  <cp:revision>3341</cp:revision>
  <cp:lastPrinted>2021-03-11T12:18:35Z</cp:lastPrinted>
  <dcterms:created xsi:type="dcterms:W3CDTF">2015-02-18T08:46:04Z</dcterms:created>
  <dcterms:modified xsi:type="dcterms:W3CDTF">2021-03-11T12:22:52Z</dcterms:modified>
</cp:coreProperties>
</file>