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8" r:id="rId4"/>
    <p:sldId id="282" r:id="rId5"/>
    <p:sldId id="259" r:id="rId6"/>
    <p:sldId id="283" r:id="rId7"/>
    <p:sldId id="287" r:id="rId8"/>
    <p:sldId id="263" r:id="rId9"/>
    <p:sldId id="294" r:id="rId10"/>
    <p:sldId id="265" r:id="rId11"/>
    <p:sldId id="264" r:id="rId12"/>
    <p:sldId id="305" r:id="rId13"/>
    <p:sldId id="262" r:id="rId14"/>
    <p:sldId id="308" r:id="rId15"/>
    <p:sldId id="311" r:id="rId16"/>
    <p:sldId id="270" r:id="rId17"/>
    <p:sldId id="319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6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283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5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543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334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77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756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42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295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085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6AFF8-4311-4363-B978-A6C733FD1EAF}" type="datetimeFigureOut">
              <a:rPr lang="ru-RU" smtClean="0"/>
              <a:t>21.10.2019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3502A-9864-4F17-ABFB-0CF0230319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48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51" t="128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404809"/>
            <a:ext cx="10972800" cy="646420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70275" y="6698255"/>
            <a:ext cx="2588964" cy="1597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4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429"/>
          <a:stretch/>
        </p:blipFill>
        <p:spPr>
          <a:xfrm>
            <a:off x="914400" y="0"/>
            <a:ext cx="10333822" cy="672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758" y="0"/>
            <a:ext cx="3638242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510" y="20888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7" t="31579" r="15068"/>
          <a:stretch/>
        </p:blipFill>
        <p:spPr>
          <a:xfrm>
            <a:off x="4898479" y="831431"/>
            <a:ext cx="3729790" cy="5236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9"/>
          <a:stretch/>
        </p:blipFill>
        <p:spPr>
          <a:xfrm>
            <a:off x="8553757" y="3075322"/>
            <a:ext cx="3680353" cy="378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859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1165"/>
          <a:stretch/>
        </p:blipFill>
        <p:spPr>
          <a:xfrm>
            <a:off x="407625" y="315243"/>
            <a:ext cx="10648950" cy="654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0719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6" r="7115" b="12456"/>
          <a:stretch/>
        </p:blipFill>
        <p:spPr>
          <a:xfrm>
            <a:off x="72190" y="0"/>
            <a:ext cx="420550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698" y="365125"/>
            <a:ext cx="7939640" cy="5955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044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67"/>
          <a:stretch/>
        </p:blipFill>
        <p:spPr>
          <a:xfrm>
            <a:off x="686781" y="204537"/>
            <a:ext cx="10818437" cy="6653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094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85" t="14655" r="16634" b="15666"/>
          <a:stretch/>
        </p:blipFill>
        <p:spPr>
          <a:xfrm>
            <a:off x="0" y="457199"/>
            <a:ext cx="6248400" cy="5583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0"/>
            <a:ext cx="5943600" cy="6799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12006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438" y="0"/>
            <a:ext cx="11666863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7788" y="760165"/>
            <a:ext cx="10186012" cy="59837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584675" y="207669"/>
            <a:ext cx="1769125" cy="157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55065" y="1690688"/>
            <a:ext cx="819654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Спасибо за внимание!</a:t>
            </a:r>
          </a:p>
          <a:p>
            <a:pPr algn="ctr"/>
            <a:endParaRPr lang="ru-RU" sz="8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71" y="3078334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1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47" t="1285"/>
          <a:stretch/>
        </p:blipFill>
        <p:spPr>
          <a:xfrm>
            <a:off x="275421" y="88134"/>
            <a:ext cx="11545677" cy="67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4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38" t="1166" r="699"/>
          <a:stretch/>
        </p:blipFill>
        <p:spPr>
          <a:xfrm>
            <a:off x="627960" y="324768"/>
            <a:ext cx="11049920" cy="65332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38930" y="365125"/>
            <a:ext cx="3525398" cy="3069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311007" y="1277957"/>
            <a:ext cx="10042793" cy="5420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1101687"/>
            <a:ext cx="1199736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«Укрепление общественного здоровья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Нацпроекта «Демография»;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№135, статья 4 Пункт 7 «Содействие развитию добровольческой деятельности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ФЗ №135,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16.1 изменения от 13.09.2019г главой РД Васильевым В.А.;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Минздрава РФ №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678 от 26.09.2017г.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Федерального центра поддержки добровольчества в сфере охраны здоровья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МЗ РД 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775-Д от 24.07.2019г. «О развитии добровольчества в РД (на основании письма Минздрава РФ от 25.12.2018г №28-2/10/2-625) «Создание консультативной группы по развитию добровольчества в сфере здравоохранения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МЗ РД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№1004-М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16.10.2019г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создании Консультативной группы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поддержке и развитию добровольчества в сфере охраны здоровья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Министерстве здравоохранения Республики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68431" y="93935"/>
            <a:ext cx="10169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правовая база добровольчества в сфере здравоохранения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71446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43" t="6081" r="558" b="8943"/>
          <a:stretch/>
        </p:blipFill>
        <p:spPr>
          <a:xfrm>
            <a:off x="539827" y="114876"/>
            <a:ext cx="11005849" cy="674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5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72" t="1288" r="1348"/>
          <a:stretch/>
        </p:blipFill>
        <p:spPr>
          <a:xfrm>
            <a:off x="550844" y="103015"/>
            <a:ext cx="10939750" cy="675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6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884"/>
          <a:stretch/>
        </p:blipFill>
        <p:spPr>
          <a:xfrm>
            <a:off x="138031" y="141190"/>
            <a:ext cx="115905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300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1" y="3405672"/>
            <a:ext cx="4177119" cy="33870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39"/>
          <a:stretch/>
        </p:blipFill>
        <p:spPr>
          <a:xfrm>
            <a:off x="65315" y="0"/>
            <a:ext cx="4198775" cy="3339113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/>
          <a:stretch/>
        </p:blipFill>
        <p:spPr>
          <a:xfrm>
            <a:off x="4618652" y="605079"/>
            <a:ext cx="7445829" cy="457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3764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742" y="0"/>
            <a:ext cx="11127036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604173" y="6413184"/>
            <a:ext cx="2749627" cy="3415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68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2514" cy="3455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2178"/>
            <a:ext cx="5072514" cy="3455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795" y="3368058"/>
            <a:ext cx="5743074" cy="352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7"/>
          <a:stretch/>
        </p:blipFill>
        <p:spPr>
          <a:xfrm>
            <a:off x="6075728" y="0"/>
            <a:ext cx="6027168" cy="3402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2866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135</Words>
  <Application>Microsoft Office PowerPoint</Application>
  <PresentationFormat>Широкоэкранный</PresentationFormat>
  <Paragraphs>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админ</cp:lastModifiedBy>
  <cp:revision>38</cp:revision>
  <dcterms:created xsi:type="dcterms:W3CDTF">2019-10-17T14:51:57Z</dcterms:created>
  <dcterms:modified xsi:type="dcterms:W3CDTF">2019-10-21T13:44:57Z</dcterms:modified>
</cp:coreProperties>
</file>